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A_0.xml" ContentType="application/vnd.ms-powerpoint.comments+xml"/>
  <Override PartName="/ppt/comments/modernComment_133_93E5652.xml" ContentType="application/vnd.ms-powerpoint.comments+xml"/>
  <Override PartName="/ppt/comments/modernComment_14C_6B733BD.xml" ContentType="application/vnd.ms-powerpoint.comments+xml"/>
  <Override PartName="/ppt/comments/modernComment_138_A74FED6A.xml" ContentType="application/vnd.ms-powerpoint.comments+xml"/>
  <Override PartName="/ppt/notesSlides/notesSlide6.xml" ContentType="application/vnd.openxmlformats-officedocument.presentationml.notesSlide+xml"/>
  <Override PartName="/ppt/comments/modernComment_13A_31F0961D.xml" ContentType="application/vnd.ms-powerpoint.comments+xml"/>
  <Override PartName="/ppt/comments/modernComment_13D_FD48464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5"/>
  </p:notesMasterIdLst>
  <p:sldIdLst>
    <p:sldId id="256" r:id="rId2"/>
    <p:sldId id="304" r:id="rId3"/>
    <p:sldId id="305" r:id="rId4"/>
    <p:sldId id="306" r:id="rId5"/>
    <p:sldId id="282" r:id="rId6"/>
    <p:sldId id="307" r:id="rId7"/>
    <p:sldId id="308" r:id="rId8"/>
    <p:sldId id="332" r:id="rId9"/>
    <p:sldId id="311" r:id="rId10"/>
    <p:sldId id="312" r:id="rId11"/>
    <p:sldId id="313" r:id="rId12"/>
    <p:sldId id="315" r:id="rId13"/>
    <p:sldId id="314" r:id="rId14"/>
    <p:sldId id="316" r:id="rId15"/>
    <p:sldId id="317" r:id="rId16"/>
    <p:sldId id="318" r:id="rId17"/>
    <p:sldId id="319" r:id="rId18"/>
    <p:sldId id="320" r:id="rId19"/>
    <p:sldId id="329" r:id="rId20"/>
    <p:sldId id="330" r:id="rId21"/>
    <p:sldId id="331" r:id="rId22"/>
    <p:sldId id="322" r:id="rId23"/>
    <p:sldId id="323" r:id="rId24"/>
    <p:sldId id="326" r:id="rId25"/>
    <p:sldId id="327" r:id="rId26"/>
    <p:sldId id="328" r:id="rId27"/>
    <p:sldId id="258" r:id="rId28"/>
    <p:sldId id="260" r:id="rId29"/>
    <p:sldId id="261" r:id="rId30"/>
    <p:sldId id="262" r:id="rId31"/>
    <p:sldId id="263" r:id="rId32"/>
    <p:sldId id="264" r:id="rId33"/>
    <p:sldId id="268" r:id="rId34"/>
    <p:sldId id="265" r:id="rId35"/>
    <p:sldId id="266" r:id="rId36"/>
    <p:sldId id="267"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3" r:id="rId51"/>
    <p:sldId id="284" r:id="rId52"/>
    <p:sldId id="285" r:id="rId53"/>
    <p:sldId id="286" r:id="rId54"/>
  </p:sldIdLst>
  <p:sldSz cx="9144000" cy="5143500" type="screen16x9"/>
  <p:notesSz cx="6858000" cy="9144000"/>
  <p:embeddedFontLst>
    <p:embeddedFont>
      <p:font typeface="Abel" panose="02000506030000020004" pitchFamily="2" charset="0"/>
      <p:regular r:id="rId56"/>
    </p:embeddedFont>
    <p:embeddedFont>
      <p:font typeface="Barlow Semi Condensed" panose="00000506000000000000" pitchFamily="2" charset="0"/>
      <p:regular r:id="rId57"/>
      <p:bold r:id="rId58"/>
      <p:italic r:id="rId59"/>
      <p:boldItalic r:id="rId60"/>
    </p:embeddedFont>
    <p:embeddedFont>
      <p:font typeface="Barlow Semi Condensed Light" panose="00000406000000000000" pitchFamily="2" charset="0"/>
      <p:regular r:id="rId61"/>
      <p:bold r:id="rId62"/>
      <p:italic r:id="rId63"/>
      <p:boldItalic r:id="rId64"/>
    </p:embeddedFont>
    <p:embeddedFont>
      <p:font typeface="Barlow Semi Condensed Medium" panose="00000606000000000000" pitchFamily="2" charset="0"/>
      <p:regular r:id="rId65"/>
      <p:bold r:id="rId66"/>
      <p:italic r:id="rId67"/>
      <p:boldItalic r:id="rId68"/>
    </p:embeddedFont>
    <p:embeddedFont>
      <p:font typeface="Fjalla One" panose="02000506040000020004" pitchFamily="2" charset="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E1F95-AE78-CA3E-1295-08F06397CC7B}" name="MATTIA GRASSELLI" initials="MG" userId="S::257598@unimore.it::e1dc3051-5c7c-49f9-94c5-b75b09bfb2a8" providerId="AD"/>
  <p188:author id="{90D64DAD-64B2-DADC-B138-A360A2B81F85}" name="GIOVANNA FERRARO" initials="GF" userId="S::260243@unimore.it::2fa37279-2c93-4615-9162-1bd29f862e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699C4-AAA0-2A71-EC2B-B44741E2C920}" v="39" dt="2024-09-09T18:09:37.826"/>
    <p1510:client id="{39E4B95A-1117-2284-1138-E3B4DF265508}" v="95" dt="2024-09-09T14:04:49.135"/>
    <p1510:client id="{7645A56B-438D-0ED0-7C48-AEF22C21EEB8}" v="579" dt="2024-09-09T15:41:52.613"/>
    <p1510:client id="{7ABB6C5F-FD7A-F58B-AAAF-48BF0B822C6C}" v="93" dt="2024-09-09T14:24:00.102"/>
    <p1510:client id="{93EBAD76-5F56-0771-ADB4-E07A6D09E374}" v="12" dt="2024-09-09T13:55:00.960"/>
    <p1510:client id="{94E81DCF-9EC7-8613-0B11-EF1243E5CC94}" v="4" dt="2024-09-09T13:27:23.832"/>
    <p1510:client id="{BC41E427-3114-296A-0553-B7F6A19F1BC2}" v="1999" dt="2024-09-09T13:24:25.864"/>
    <p1510:client id="{E5B3C810-379F-4505-BC8E-F2F7CD105E42}" v="479" dt="2024-09-09T17:02:37.527"/>
    <p1510:client id="{EBCCB030-21AF-AF63-D4A6-C0302F1385EE}" v="87" dt="2024-09-10T08:25:40.203"/>
    <p1510:client id="{FBC48297-0C43-11CF-FDFA-0C5C71B0C979}" v="8" dt="2024-09-09T14:10:11.885"/>
  </p1510:revLst>
</p1510:revInfo>
</file>

<file path=ppt/tableStyles.xml><?xml version="1.0" encoding="utf-8"?>
<a:tblStyleLst xmlns:a="http://schemas.openxmlformats.org/drawingml/2006/main" def="{EE226476-542F-45CC-9821-D7571A33CE09}">
  <a:tblStyle styleId="{EE226476-542F-45CC-9821-D7571A33CE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s>
</file>

<file path=ppt/comments/modernComment_11A_0.xml><?xml version="1.0" encoding="utf-8"?>
<p188:cmLst xmlns:a="http://schemas.openxmlformats.org/drawingml/2006/main" xmlns:r="http://schemas.openxmlformats.org/officeDocument/2006/relationships" xmlns:p188="http://schemas.microsoft.com/office/powerpoint/2018/8/main">
  <p188:cm id="{75748EA5-1A55-426D-98C7-03C1BD4F93E8}" authorId="{90D64DAD-64B2-DADC-B138-A360A2B81F85}" created="2024-09-09T18:00:19.184">
    <pc:sldMkLst xmlns:pc="http://schemas.microsoft.com/office/powerpoint/2013/main/command">
      <pc:docMk/>
      <pc:sldMk cId="0" sldId="282"/>
    </pc:sldMkLst>
    <p188:txBody>
      <a:bodyPr/>
      <a:lstStyle/>
      <a:p>
        <a:r>
          <a:rPr lang="it-IT"/>
          <a:t>Quindi, perché smart warehouse?
Senza, con un approccio tradizionale, il magazzino di un qualunque ristorante può avere prodotti scaduti, dover rifiurare l'ordine di un cliente perché in assenza delle materie, ma più in generale uno scarso controllo e poca visione globale rispetto la situazione delle scorte. 
Con smartwarehouse e l'integrazione di cloud, AI e sensori invece, si avrebbero sempre prodotti freschi, non si dirà più "no" all'ordine di un cliente e si avrà una visione sempre aggiornata del magazzino del proprio risorante.</a:t>
        </a:r>
      </a:p>
    </p188:txBody>
  </p188:cm>
</p188:cmLst>
</file>

<file path=ppt/comments/modernComment_133_93E5652.xml><?xml version="1.0" encoding="utf-8"?>
<p188:cmLst xmlns:a="http://schemas.openxmlformats.org/drawingml/2006/main" xmlns:r="http://schemas.openxmlformats.org/officeDocument/2006/relationships" xmlns:p188="http://schemas.microsoft.com/office/powerpoint/2018/8/main">
  <p188:cm id="{69879E1F-72D9-4271-837E-52070030E153}" authorId="{90D64DAD-64B2-DADC-B138-A360A2B81F85}" created="2024-09-09T18:00:33.560">
    <pc:sldMkLst xmlns:pc="http://schemas.microsoft.com/office/powerpoint/2013/main/command">
      <pc:docMk/>
      <pc:sldMk cId="155080274" sldId="307"/>
    </pc:sldMkLst>
    <p188:txBody>
      <a:bodyPr/>
      <a:lstStyle/>
      <a:p>
        <a:r>
          <a:rPr lang="it-IT"/>
          <a:t>Il sistema prevede un sito web da cui controllare le informazioni riguardo gli elementi in magazzino e l'andamento delle giacenze dei prodotti. Fondamentale è la nostra box 2.0, capace di comunicare con il sito web per aggiornare le informazioni degli elementi, giornalmente. Queste informazioni sono utilizzare per piazzare automaticamente gli ordini di restock di magazzino. L'applicazione, a principale uso dei supplier, permette di scegliere quali ristoranti rifornire mostrando il tragitto minimo per soddisfare ogni cliente.</a:t>
        </a:r>
      </a:p>
    </p188:txBody>
  </p188:cm>
</p188:cmLst>
</file>

<file path=ppt/comments/modernComment_138_A74FED6A.xml><?xml version="1.0" encoding="utf-8"?>
<p188:cmLst xmlns:a="http://schemas.openxmlformats.org/drawingml/2006/main" xmlns:r="http://schemas.openxmlformats.org/officeDocument/2006/relationships" xmlns:p188="http://schemas.microsoft.com/office/powerpoint/2018/8/main">
  <p188:cm id="{BEE56BA5-F796-46C1-A4E2-E103CE79765A}" authorId="{90D64DAD-64B2-DADC-B138-A360A2B81F85}" created="2024-09-09T18:04:58.661">
    <pc:sldMkLst xmlns:pc="http://schemas.microsoft.com/office/powerpoint/2013/main/command">
      <pc:docMk/>
      <pc:sldMk cId="2807033194" sldId="312"/>
    </pc:sldMkLst>
    <p188:txBody>
      <a:bodyPr/>
      <a:lstStyle/>
      <a:p>
        <a:r>
          <a:rPr lang="it-IT"/>
          <a:t>Esaminiamo ora la FSM della bilancia progettata per gestire gli outlier. Quando la bilancia rileva per la prima volta un nuovo elemento, entra nello stato di 'Prima misurazione'. Da quel momento, verrà mantenuta una media mobile che ci aiuterà a determinare se la nuova misurazione rappresenta un cambiamento potenziale o un valore stabile. Si passa allo stato di 'Cambiamento potenziale' quando la media mobile si discosta di oltre il 20% dal valore misurato, e si rimane in questo stato fino a quando non viene registrato lo stesso valore per due secondi consecutivi. Una volta che il valore rimane costante per due secondi, si accede allo stato di 'Misurazione stabile', che verrà mantenuto finché la media mobile e il valore misurato non si discostano di oltre il 20%.</a:t>
        </a:r>
      </a:p>
    </p188:txBody>
  </p188:cm>
</p188:cmLst>
</file>

<file path=ppt/comments/modernComment_13A_31F0961D.xml><?xml version="1.0" encoding="utf-8"?>
<p188:cmLst xmlns:a="http://schemas.openxmlformats.org/drawingml/2006/main" xmlns:r="http://schemas.openxmlformats.org/officeDocument/2006/relationships" xmlns:p188="http://schemas.microsoft.com/office/powerpoint/2018/8/main">
  <p188:cm id="{A13DDA2E-3DF0-4436-96DA-F87BEEE51BB7}" authorId="{90D64DAD-64B2-DADC-B138-A360A2B81F85}" created="2024-09-09T17:07:10.222">
    <pc:sldMkLst xmlns:pc="http://schemas.microsoft.com/office/powerpoint/2013/main/command">
      <pc:docMk/>
      <pc:sldMk cId="837850653" sldId="314"/>
    </pc:sldMkLst>
    <p188:txBody>
      <a:bodyPr/>
      <a:lstStyle/>
      <a:p>
        <a:r>
          <a:rPr lang="it-IT"/>
          <a:t>l'RFID contiene le informazioni riguardanti il singolo elemento introdotto nel sistema. 
i sensori di peso, 4 per scatola saldati con un ponte di wheatstone, fungono da bilancia. 
Il led è l'unico attuatore del sistema, ha tre stati e indica la disponibilità di un prodotto. i dettagli del suo funzionamento verranno spiegati nelle slide successive</a:t>
        </a:r>
      </a:p>
    </p188:txBody>
  </p188:cm>
</p188:cmLst>
</file>

<file path=ppt/comments/modernComment_13D_FD484640.xml><?xml version="1.0" encoding="utf-8"?>
<p188:cmLst xmlns:a="http://schemas.openxmlformats.org/drawingml/2006/main" xmlns:r="http://schemas.openxmlformats.org/officeDocument/2006/relationships" xmlns:p188="http://schemas.microsoft.com/office/powerpoint/2018/8/main">
  <p188:cm id="{B8C3F536-9FE1-4957-BDDB-B936329E1C75}" authorId="{90D64DAD-64B2-DADC-B138-A360A2B81F85}" created="2024-09-09T17:59:30.448">
    <pc:sldMkLst xmlns:pc="http://schemas.microsoft.com/office/powerpoint/2013/main/command">
      <pc:docMk/>
      <pc:sldMk cId="4249372224" sldId="317"/>
    </pc:sldMkLst>
    <p188:txBody>
      <a:bodyPr/>
      <a:lstStyle/>
      <a:p>
        <a:r>
          <a:rPr lang="it-IT"/>
          <a:t>La scatola comunica in modo bidirezionale col il proprio bridge
Quest'ultimo esegue operazioni di publish e subscribe per specifici topic su HiveMQ
L''applicazione, nostro attuatore "virtuale", ha il seguente comportamento.
Le prime richieste di dati vengono sempre fatte al server tramite le API. Una volta salvate le informazioni specifiche riguardo login, ristoranti ed elementi i dati vengono aggiornati tramite richieste a HiveMQ con lo scopo di evitare il polling al server, pratica non suggerita.</a:t>
        </a:r>
      </a:p>
    </p188:txBody>
  </p188:cm>
</p188:cmLst>
</file>

<file path=ppt/comments/modernComment_14C_6B733BD.xml><?xml version="1.0" encoding="utf-8"?>
<p188:cmLst xmlns:a="http://schemas.openxmlformats.org/drawingml/2006/main" xmlns:r="http://schemas.openxmlformats.org/officeDocument/2006/relationships" xmlns:p188="http://schemas.microsoft.com/office/powerpoint/2018/8/main">
  <p188:cm id="{9A511063-7319-4372-9E11-1AD7E9E0F4E7}" authorId="{90D64DAD-64B2-DADC-B138-A360A2B81F85}" created="2024-09-09T17:52:23.014">
    <pc:sldMkLst xmlns:pc="http://schemas.microsoft.com/office/powerpoint/2013/main/command">
      <pc:docMk/>
      <pc:sldMk cId="112669629" sldId="332"/>
    </pc:sldMkLst>
    <p188:txBody>
      <a:bodyPr/>
      <a:lstStyle/>
      <a:p>
        <a:r>
          <a:rPr lang="it-IT"/>
          <a:t>Questa è l'architettura del prototipo che abbiamo sviluppato. Due box, ognuna connessa bidirezionalmente con il proprio bridge. Il bridge invia e riceve informazio con MQTT, su cui vengono salvate informazioni necessarie per popolare il prodotto finale, all'applicazione.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8714a43093_5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8714a43093_5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1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8714a43093_3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8714a43093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9f7573e93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9f7573e93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8728718f4e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8728718f4e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375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8714a43093_5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8714a43093_5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4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44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microsoft.com/office/2018/10/relationships/comments" Target="../comments/modernComment_138_A74FED6A.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3A_31F0961D.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microsoft.com/office/2018/10/relationships/comments" Target="../comments/modernComment_13D_FD484640.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6.png"/><Relationship Id="rId7" Type="http://schemas.openxmlformats.org/officeDocument/2006/relationships/image" Target="../media/image42.jpe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jpeg"/><Relationship Id="rId9"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png"/><Relationship Id="rId7" Type="http://schemas.openxmlformats.org/officeDocument/2006/relationships/image" Target="../media/image55.jpe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25.xml.rels><?xml version="1.0" encoding="UTF-8" standalone="yes"?>
<Relationships xmlns="http://schemas.openxmlformats.org/package/2006/relationships"><Relationship Id="rId2" Type="http://schemas.openxmlformats.org/officeDocument/2006/relationships/hyperlink" Target="https://drive.google.com/file/d/1MUwBczJUp5dewXJnMBjbYJwreBGLm2gc/view?ts=66dfea13"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8BqcyjkIiJBqlCaDbLT11PKpCvkuHRg8Nuyg-PaR-rA/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8BqcyjkIiJBqlCaDbLT11PKpCvkuHRg8Nuyg-PaR-rA/copy"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8BqcyjkIiJBqlCaDbLT11PKpCvkuHRg8Nuyg-PaR-rA/copy" TargetMode="External"/><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8/10/relationships/comments" Target="../comments/modernComment_11A_0.xml"/><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stories.freepik.com/bro/?utm_source=slidesgo_template&amp;utm_medium=referral-link&amp;utm_campaign=sg_resources&amp;utm_content=stories#77c6fc"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hyperlink" Target="https://stories.freepik.com/illustration/site-stats/bro/?utm_source=slidesgo_template&amp;utm_medium=referral-link&amp;utm_campaign=sg_resources&amp;utm_content=stories#77c6fc" TargetMode="External"/><Relationship Id="rId13" Type="http://schemas.openxmlformats.org/officeDocument/2006/relationships/hyperlink" Target="https://stories.freepik.com/illustration/secure-server/bro/?utm_source=slidesgo_template&amp;utm_medium=referral-link&amp;utm_campaign=sg_resources&amp;utm_content=stories#77c6fc" TargetMode="External"/><Relationship Id="rId18" Type="http://schemas.openxmlformats.org/officeDocument/2006/relationships/hyperlink" Target="https://stories.freepik.com/bro/?utm_source=slidesgo_template&amp;utm_medium=referral-link&amp;utm_campaign=sg_resources&amp;utm_content=stories#77c6fc" TargetMode="External"/><Relationship Id="rId3" Type="http://schemas.openxmlformats.org/officeDocument/2006/relationships/hyperlink" Target="https://stories.freepik.com/illustration/programming/bro/?utm_source=slidesgo_template&amp;utm_medium=referral-link&amp;utm_campaign=sg_resources&amp;utm_content=stories#77c6fc" TargetMode="External"/><Relationship Id="rId7" Type="http://schemas.openxmlformats.org/officeDocument/2006/relationships/hyperlink" Target="https://stories.freepik.com/illustration/segmentation/bro/?utm_source=slidesgo_template&amp;utm_medium=referral-link&amp;utm_campaign=sg_resources&amp;utm_content=stories#77c6fc" TargetMode="External"/><Relationship Id="rId12" Type="http://schemas.openxmlformats.org/officeDocument/2006/relationships/hyperlink" Target="https://stories.freepik.com/illustration/cyber-attack/bro/?utm_source=slidesgo_template&amp;utm_medium=referral-link&amp;utm_campaign=sg_resources&amp;utm_content=stories#77c6fc" TargetMode="External"/><Relationship Id="rId17" Type="http://schemas.openxmlformats.org/officeDocument/2006/relationships/hyperlink" Target="https://www.flaticon.com/free-icon/project-management_1087927?term=technology%20innovation&amp;page=1&amp;position=1/?utm_source=slidesgo_template&amp;utm_medium=referral-link&amp;utm_campaign=sg_resources&amp;utm_content=flaticon" TargetMode="External"/><Relationship Id="rId2" Type="http://schemas.openxmlformats.org/officeDocument/2006/relationships/notesSlide" Target="../notesSlides/notesSlide33.xml"/><Relationship Id="rId16" Type="http://schemas.openxmlformats.org/officeDocument/2006/relationships/hyperlink" Target="https://www.freepik.com/free-photo/beautiful-young-woman-holding-laptop-pink-backdrop_3543413.htm/?utm_source=slidesgo_template&amp;utm_medium=referral-link&amp;utm_campaign=sg_resources&amp;utm_content=freepik" TargetMode="External"/><Relationship Id="rId1" Type="http://schemas.openxmlformats.org/officeDocument/2006/relationships/slideLayout" Target="../slideLayouts/slideLayout31.xml"/><Relationship Id="rId6" Type="http://schemas.openxmlformats.org/officeDocument/2006/relationships/hyperlink" Target="https://stories.freepik.com/illustration/social-networking/bro/?utm_source=slidesgo_template&amp;utm_medium=referral-link&amp;utm_campaign=sg_resources&amp;utm_content=stories#77c6fc" TargetMode="External"/><Relationship Id="rId11" Type="http://schemas.openxmlformats.org/officeDocument/2006/relationships/hyperlink" Target="https://stories.freepik.com/illustration/analysis/bro/?utm_source=slidesgo_template&amp;utm_medium=referral-link&amp;utm_campaign=sg_resources&amp;utm_content=stories#77c6fc" TargetMode="External"/><Relationship Id="rId5" Type="http://schemas.openxmlformats.org/officeDocument/2006/relationships/hyperlink" Target="https://stories.freepik.com/illustration/mission-impossible/bro/?utm_source=slidesgo_template&amp;utm_medium=referral-link&amp;utm_campaign=sg_resources&amp;utm_content=stories#77c6fc" TargetMode="External"/><Relationship Id="rId15" Type="http://schemas.openxmlformats.org/officeDocument/2006/relationships/hyperlink" Target="https://www.freepik.com/free-photo/close-up-woman-using-laptop_866349.htm#page=2&amp;query=Programmer&amp;position=49/?utm_source=slidesgo_template&amp;utm_medium=referral-link&amp;utm_campaign=sg_resources&amp;utm_content=freepik" TargetMode="External"/><Relationship Id="rId10" Type="http://schemas.openxmlformats.org/officeDocument/2006/relationships/hyperlink" Target="https://stories.freepik.com/illustration/meeting/bro/?utm_source=slidesgo_template&amp;utm_medium=referral-link&amp;utm_campaign=sg_resources&amp;utm_content=stories#77c6fc" TargetMode="External"/><Relationship Id="rId4" Type="http://schemas.openxmlformats.org/officeDocument/2006/relationships/hyperlink" Target="https://stories.freepik.com/illustration/development/bro/?utm_source=slidesgo_template&amp;utm_medium=referral-link&amp;utm_campaign=sg_resources&amp;utm_content=stories#77c6fc" TargetMode="External"/><Relationship Id="rId9" Type="http://schemas.openxmlformats.org/officeDocument/2006/relationships/hyperlink" Target="https://stories.freepik.com/illustration/responsive/bro/?utm_source=slidesgo_template&amp;utm_medium=referral-link&amp;utm_campaign=sg_resources&amp;utm_content=stories#77c6fc" TargetMode="External"/><Relationship Id="rId14" Type="http://schemas.openxmlformats.org/officeDocument/2006/relationships/hyperlink" Target="https://stories.freepik.com/illustration/control-panel/bro/?utm_source=slidesgo_template&amp;utm_medium=referral-link&amp;utm_campaign=sg_resources&amp;utm_content=stories#77c6fc"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microsoft.com/office/2018/10/relationships/comments" Target="../comments/modernComment_133_93E565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microsoft.com/office/2018/10/relationships/comments" Target="../comments/modernComment_14C_6B733BD.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r>
              <a:rPr lang="en" sz="5000"/>
              <a:t>Smart Warehouse</a:t>
            </a:r>
            <a:endParaRPr lang="it-IT"/>
          </a:p>
        </p:txBody>
      </p:sp>
      <p:sp>
        <p:nvSpPr>
          <p:cNvPr id="1885" name="Google Shape;1885;p35"/>
          <p:cNvSpPr txBox="1">
            <a:spLocks noGrp="1"/>
          </p:cNvSpPr>
          <p:nvPr>
            <p:ph type="subTitle" idx="1"/>
          </p:nvPr>
        </p:nvSpPr>
        <p:spPr>
          <a:xfrm>
            <a:off x="1413810" y="3779585"/>
            <a:ext cx="7099146" cy="838123"/>
          </a:xfrm>
          <a:prstGeom prst="rect">
            <a:avLst/>
          </a:prstGeom>
        </p:spPr>
        <p:txBody>
          <a:bodyPr spcFirstLastPara="1" wrap="square" lIns="91425" tIns="91425" rIns="91425" bIns="91425" anchor="t" anchorCtr="0">
            <a:noAutofit/>
          </a:bodyPr>
          <a:lstStyle/>
          <a:p>
            <a:r>
              <a:rPr lang="en" sz="2000"/>
              <a:t>Giovanna Ferraro {260243}@studenti.unimore.it</a:t>
            </a:r>
            <a:endParaRPr lang="it-IT" sz="2000"/>
          </a:p>
          <a:p>
            <a:r>
              <a:rPr lang="en" sz="2000"/>
              <a:t>Mattia </a:t>
            </a:r>
            <a:r>
              <a:rPr lang="en" sz="2000" err="1"/>
              <a:t>Grasselli</a:t>
            </a:r>
            <a:r>
              <a:rPr lang="en" sz="2000"/>
              <a:t> {257598}@studenti.unimore.it</a:t>
            </a:r>
          </a:p>
        </p:txBody>
      </p:sp>
      <p:pic>
        <p:nvPicPr>
          <p:cNvPr id="2" name="Immagine 1" descr="Immagine che contiene cartone animato, schermata&#10;&#10;Descrizione generata automaticamente">
            <a:extLst>
              <a:ext uri="{FF2B5EF4-FFF2-40B4-BE49-F238E27FC236}">
                <a16:creationId xmlns:a16="http://schemas.microsoft.com/office/drawing/2014/main" id="{91FBE8CA-E592-888A-11A8-03A166D5BDCD}"/>
              </a:ext>
            </a:extLst>
          </p:cNvPr>
          <p:cNvPicPr>
            <a:picLocks noChangeAspect="1"/>
          </p:cNvPicPr>
          <p:nvPr/>
        </p:nvPicPr>
        <p:blipFill>
          <a:blip r:embed="rId3"/>
          <a:stretch>
            <a:fillRect/>
          </a:stretch>
        </p:blipFill>
        <p:spPr>
          <a:xfrm>
            <a:off x="342799" y="272740"/>
            <a:ext cx="5009787" cy="33398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902532-3456-0AE9-4460-A5E1CBAB597D}"/>
              </a:ext>
            </a:extLst>
          </p:cNvPr>
          <p:cNvSpPr>
            <a:spLocks noGrp="1"/>
          </p:cNvSpPr>
          <p:nvPr>
            <p:ph type="title"/>
          </p:nvPr>
        </p:nvSpPr>
        <p:spPr/>
        <p:txBody>
          <a:bodyPr/>
          <a:lstStyle/>
          <a:p>
            <a:r>
              <a:rPr lang="it-IT" dirty="0"/>
              <a:t>Finite State Machine: bilancia</a:t>
            </a:r>
          </a:p>
        </p:txBody>
      </p:sp>
      <p:pic>
        <p:nvPicPr>
          <p:cNvPr id="11" name="Immagine 10" descr="Immagine che contiene testo, diagramma, cerchio&#10;&#10;Descrizione generata automaticamente">
            <a:extLst>
              <a:ext uri="{FF2B5EF4-FFF2-40B4-BE49-F238E27FC236}">
                <a16:creationId xmlns:a16="http://schemas.microsoft.com/office/drawing/2014/main" id="{820ABB51-80B4-A7E4-7BE6-7180CA3CE094}"/>
              </a:ext>
            </a:extLst>
          </p:cNvPr>
          <p:cNvPicPr>
            <a:picLocks noChangeAspect="1"/>
          </p:cNvPicPr>
          <p:nvPr/>
        </p:nvPicPr>
        <p:blipFill>
          <a:blip r:embed="rId3"/>
          <a:stretch>
            <a:fillRect/>
          </a:stretch>
        </p:blipFill>
        <p:spPr>
          <a:xfrm>
            <a:off x="978593" y="1550122"/>
            <a:ext cx="2937146" cy="2937146"/>
          </a:xfrm>
          <a:prstGeom prst="rect">
            <a:avLst/>
          </a:prstGeom>
        </p:spPr>
      </p:pic>
      <p:pic>
        <p:nvPicPr>
          <p:cNvPr id="12" name="Immagine 11" descr="Immagine che contiene diagramma, testo&#10;&#10;Descrizione generata automaticamente">
            <a:extLst>
              <a:ext uri="{FF2B5EF4-FFF2-40B4-BE49-F238E27FC236}">
                <a16:creationId xmlns:a16="http://schemas.microsoft.com/office/drawing/2014/main" id="{281F7F32-7CEA-F474-6C15-F2DB804AF4AC}"/>
              </a:ext>
            </a:extLst>
          </p:cNvPr>
          <p:cNvPicPr>
            <a:picLocks noChangeAspect="1"/>
          </p:cNvPicPr>
          <p:nvPr/>
        </p:nvPicPr>
        <p:blipFill>
          <a:blip r:embed="rId4"/>
          <a:stretch>
            <a:fillRect/>
          </a:stretch>
        </p:blipFill>
        <p:spPr>
          <a:xfrm>
            <a:off x="3917409" y="1412537"/>
            <a:ext cx="4547681" cy="3210128"/>
          </a:xfrm>
          <a:prstGeom prst="rect">
            <a:avLst/>
          </a:prstGeom>
        </p:spPr>
      </p:pic>
    </p:spTree>
    <p:extLst>
      <p:ext uri="{BB962C8B-B14F-4D97-AF65-F5344CB8AC3E}">
        <p14:creationId xmlns:p14="http://schemas.microsoft.com/office/powerpoint/2010/main" val="2807033194"/>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4A626-4805-2D60-8DAE-FDEBDAF7F13B}"/>
              </a:ext>
            </a:extLst>
          </p:cNvPr>
          <p:cNvSpPr>
            <a:spLocks noGrp="1"/>
          </p:cNvSpPr>
          <p:nvPr>
            <p:ph type="title"/>
          </p:nvPr>
        </p:nvSpPr>
        <p:spPr>
          <a:xfrm>
            <a:off x="1745267" y="442350"/>
            <a:ext cx="5653316" cy="595800"/>
          </a:xfrm>
        </p:spPr>
        <p:txBody>
          <a:bodyPr/>
          <a:lstStyle/>
          <a:p>
            <a:r>
              <a:rPr lang="it-IT"/>
              <a:t>Business </a:t>
            </a:r>
            <a:r>
              <a:rPr lang="it-IT" err="1"/>
              <a:t>process</a:t>
            </a:r>
            <a:r>
              <a:rPr lang="it-IT"/>
              <a:t> </a:t>
            </a:r>
            <a:r>
              <a:rPr lang="it-IT" err="1"/>
              <a:t>modeling</a:t>
            </a:r>
            <a:r>
              <a:rPr lang="it-IT"/>
              <a:t> Navigazione</a:t>
            </a:r>
          </a:p>
        </p:txBody>
      </p:sp>
      <p:pic>
        <p:nvPicPr>
          <p:cNvPr id="4" name="Immagine 3">
            <a:extLst>
              <a:ext uri="{FF2B5EF4-FFF2-40B4-BE49-F238E27FC236}">
                <a16:creationId xmlns:a16="http://schemas.microsoft.com/office/drawing/2014/main" id="{150B7F89-75AD-61D0-EEE5-52030504E3F5}"/>
              </a:ext>
            </a:extLst>
          </p:cNvPr>
          <p:cNvPicPr>
            <a:picLocks noChangeAspect="1"/>
          </p:cNvPicPr>
          <p:nvPr/>
        </p:nvPicPr>
        <p:blipFill>
          <a:blip r:embed="rId2"/>
          <a:stretch>
            <a:fillRect/>
          </a:stretch>
        </p:blipFill>
        <p:spPr>
          <a:xfrm>
            <a:off x="1601545" y="1282564"/>
            <a:ext cx="5940759" cy="3603814"/>
          </a:xfrm>
          <a:prstGeom prst="rect">
            <a:avLst/>
          </a:prstGeom>
        </p:spPr>
      </p:pic>
    </p:spTree>
    <p:extLst>
      <p:ext uri="{BB962C8B-B14F-4D97-AF65-F5344CB8AC3E}">
        <p14:creationId xmlns:p14="http://schemas.microsoft.com/office/powerpoint/2010/main" val="198721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C063A1A1-E981-2148-D0A0-6A3E87D9F219}"/>
              </a:ext>
            </a:extLst>
          </p:cNvPr>
          <p:cNvSpPr>
            <a:spLocks noGrp="1"/>
          </p:cNvSpPr>
          <p:nvPr>
            <p:ph type="title"/>
          </p:nvPr>
        </p:nvSpPr>
        <p:spPr>
          <a:xfrm>
            <a:off x="2194690" y="1026699"/>
            <a:ext cx="4755670" cy="2334619"/>
          </a:xfrm>
        </p:spPr>
        <p:txBody>
          <a:bodyPr/>
          <a:lstStyle/>
          <a:p>
            <a:r>
              <a:rPr lang="it-IT" sz="4800"/>
              <a:t>Componenti elettronici</a:t>
            </a:r>
          </a:p>
        </p:txBody>
      </p:sp>
    </p:spTree>
    <p:extLst>
      <p:ext uri="{BB962C8B-B14F-4D97-AF65-F5344CB8AC3E}">
        <p14:creationId xmlns:p14="http://schemas.microsoft.com/office/powerpoint/2010/main" val="756193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r>
              <a:rPr lang="en" err="1"/>
              <a:t>Sensori</a:t>
            </a:r>
            <a:r>
              <a:rPr lang="en"/>
              <a:t> e </a:t>
            </a:r>
            <a:r>
              <a:rPr lang="en" err="1"/>
              <a:t>attuatori</a:t>
            </a:r>
            <a:endParaRPr lang="it-IT" err="1"/>
          </a:p>
        </p:txBody>
      </p:sp>
      <p:sp>
        <p:nvSpPr>
          <p:cNvPr id="2695" name="Google Shape;2695;p49"/>
          <p:cNvSpPr txBox="1"/>
          <p:nvPr/>
        </p:nvSpPr>
        <p:spPr>
          <a:xfrm>
            <a:off x="1021663" y="1736436"/>
            <a:ext cx="2219400" cy="635700"/>
          </a:xfrm>
          <a:prstGeom prst="rect">
            <a:avLst/>
          </a:prstGeom>
          <a:noFill/>
          <a:ln>
            <a:noFill/>
          </a:ln>
        </p:spPr>
        <p:txBody>
          <a:bodyPr spcFirstLastPara="1" wrap="square" lIns="91425" tIns="91425" rIns="91425" bIns="91425" anchor="t" anchorCtr="0">
            <a:noAutofit/>
          </a:bodyPr>
          <a:lstStyle/>
          <a:p>
            <a:pPr algn="ctr"/>
            <a:r>
              <a:rPr lang="en" sz="1600" err="1">
                <a:solidFill>
                  <a:schemeClr val="dk2"/>
                </a:solidFill>
                <a:latin typeface="Barlow Semi Condensed"/>
                <a:sym typeface="Barlow Semi Condensed"/>
              </a:rPr>
              <a:t>Inserisce</a:t>
            </a:r>
            <a:r>
              <a:rPr lang="en" sz="1600">
                <a:solidFill>
                  <a:schemeClr val="dk2"/>
                </a:solidFill>
                <a:latin typeface="Barlow Semi Condensed"/>
                <a:sym typeface="Barlow Semi Condensed"/>
              </a:rPr>
              <a:t> </a:t>
            </a:r>
            <a:r>
              <a:rPr lang="en" sz="1600" err="1">
                <a:solidFill>
                  <a:schemeClr val="dk2"/>
                </a:solidFill>
                <a:latin typeface="Barlow Semi Condensed"/>
                <a:sym typeface="Barlow Semi Condensed"/>
              </a:rPr>
              <a:t>gli</a:t>
            </a:r>
            <a:r>
              <a:rPr lang="en" sz="1600">
                <a:solidFill>
                  <a:schemeClr val="dk2"/>
                </a:solidFill>
                <a:latin typeface="Barlow Semi Condensed"/>
                <a:sym typeface="Barlow Semi Condensed"/>
              </a:rPr>
              <a:t> </a:t>
            </a:r>
            <a:r>
              <a:rPr lang="en" sz="1600" err="1">
                <a:solidFill>
                  <a:schemeClr val="dk2"/>
                </a:solidFill>
                <a:latin typeface="Barlow Semi Condensed"/>
                <a:sym typeface="Barlow Semi Condensed"/>
              </a:rPr>
              <a:t>elementi</a:t>
            </a:r>
            <a:r>
              <a:rPr lang="en" sz="1600">
                <a:solidFill>
                  <a:schemeClr val="dk2"/>
                </a:solidFill>
                <a:latin typeface="Barlow Semi Condensed"/>
                <a:sym typeface="Barlow Semi Condensed"/>
              </a:rPr>
              <a:t> </a:t>
            </a:r>
            <a:r>
              <a:rPr lang="en" sz="1600" err="1">
                <a:solidFill>
                  <a:schemeClr val="dk2"/>
                </a:solidFill>
                <a:latin typeface="Barlow Semi Condensed"/>
                <a:sym typeface="Barlow Semi Condensed"/>
              </a:rPr>
              <a:t>nel</a:t>
            </a:r>
            <a:r>
              <a:rPr lang="en" sz="1600">
                <a:solidFill>
                  <a:schemeClr val="dk2"/>
                </a:solidFill>
                <a:latin typeface="Barlow Semi Condensed"/>
                <a:sym typeface="Barlow Semi Condensed"/>
              </a:rPr>
              <a:t> </a:t>
            </a:r>
            <a:r>
              <a:rPr lang="en" sz="1600" err="1">
                <a:solidFill>
                  <a:schemeClr val="dk2"/>
                </a:solidFill>
                <a:latin typeface="Barlow Semi Condensed"/>
                <a:sym typeface="Barlow Semi Condensed"/>
              </a:rPr>
              <a:t>sistema</a:t>
            </a:r>
            <a:endParaRPr lang="it-IT" err="1">
              <a:solidFill>
                <a:schemeClr val="dk2"/>
              </a:solidFill>
            </a:endParaRPr>
          </a:p>
        </p:txBody>
      </p:sp>
      <p:sp>
        <p:nvSpPr>
          <p:cNvPr id="2696" name="Google Shape;2696;p49"/>
          <p:cNvSpPr txBox="1"/>
          <p:nvPr/>
        </p:nvSpPr>
        <p:spPr>
          <a:xfrm>
            <a:off x="6080867" y="1655372"/>
            <a:ext cx="2219400" cy="635700"/>
          </a:xfrm>
          <a:prstGeom prst="rect">
            <a:avLst/>
          </a:prstGeom>
          <a:noFill/>
          <a:ln>
            <a:noFill/>
          </a:ln>
        </p:spPr>
        <p:txBody>
          <a:bodyPr spcFirstLastPara="1" wrap="square" lIns="91425" tIns="91425" rIns="91425" bIns="91425" anchor="t" anchorCtr="0">
            <a:noAutofit/>
          </a:bodyPr>
          <a:lstStyle/>
          <a:p>
            <a:pPr algn="ctr"/>
            <a:r>
              <a:rPr lang="en" sz="1600">
                <a:solidFill>
                  <a:schemeClr val="dk2"/>
                </a:solidFill>
                <a:latin typeface="Barlow Semi Condensed"/>
                <a:sym typeface="Barlow Semi Condensed"/>
              </a:rPr>
              <a:t>Informa la </a:t>
            </a:r>
            <a:r>
              <a:rPr lang="en" sz="1600" err="1">
                <a:solidFill>
                  <a:schemeClr val="dk2"/>
                </a:solidFill>
                <a:latin typeface="Barlow Semi Condensed"/>
                <a:sym typeface="Barlow Semi Condensed"/>
              </a:rPr>
              <a:t>disponibilità</a:t>
            </a:r>
            <a:r>
              <a:rPr lang="en" sz="1600">
                <a:solidFill>
                  <a:schemeClr val="dk2"/>
                </a:solidFill>
                <a:latin typeface="Barlow Semi Condensed"/>
                <a:sym typeface="Barlow Semi Condensed"/>
              </a:rPr>
              <a:t> del </a:t>
            </a:r>
            <a:r>
              <a:rPr lang="en" sz="1600" err="1">
                <a:solidFill>
                  <a:schemeClr val="dk2"/>
                </a:solidFill>
                <a:latin typeface="Barlow Semi Condensed"/>
                <a:sym typeface="Barlow Semi Condensed"/>
              </a:rPr>
              <a:t>prodotto</a:t>
            </a:r>
            <a:endParaRPr lang="en" sz="1600" err="1">
              <a:solidFill>
                <a:schemeClr val="dk2"/>
              </a:solidFill>
              <a:latin typeface="Barlow Semi Condensed"/>
            </a:endParaRPr>
          </a:p>
        </p:txBody>
      </p:sp>
      <p:sp>
        <p:nvSpPr>
          <p:cNvPr id="2697" name="Google Shape;2697;p49"/>
          <p:cNvSpPr txBox="1"/>
          <p:nvPr/>
        </p:nvSpPr>
        <p:spPr>
          <a:xfrm>
            <a:off x="3559372" y="3953851"/>
            <a:ext cx="2207241" cy="830253"/>
          </a:xfrm>
          <a:prstGeom prst="rect">
            <a:avLst/>
          </a:prstGeom>
          <a:noFill/>
          <a:ln>
            <a:noFill/>
          </a:ln>
        </p:spPr>
        <p:txBody>
          <a:bodyPr spcFirstLastPara="1" wrap="square" lIns="91425" tIns="91425" rIns="91425" bIns="91425" anchor="t" anchorCtr="0">
            <a:noAutofit/>
          </a:bodyPr>
          <a:lstStyle/>
          <a:p>
            <a:pPr algn="ctr"/>
            <a:r>
              <a:rPr lang="en" sz="1600">
                <a:solidFill>
                  <a:schemeClr val="dk2"/>
                </a:solidFill>
                <a:latin typeface="Barlow Semi Condensed"/>
                <a:sym typeface="Barlow Semi Condensed"/>
              </a:rPr>
              <a:t>Misura il peso </a:t>
            </a:r>
            <a:r>
              <a:rPr lang="en" sz="1600" err="1">
                <a:solidFill>
                  <a:schemeClr val="dk2"/>
                </a:solidFill>
                <a:latin typeface="Barlow Semi Condensed"/>
                <a:sym typeface="Barlow Semi Condensed"/>
              </a:rPr>
              <a:t>della</a:t>
            </a:r>
            <a:r>
              <a:rPr lang="en" sz="1600">
                <a:solidFill>
                  <a:schemeClr val="dk2"/>
                </a:solidFill>
                <a:latin typeface="Barlow Semi Condensed"/>
                <a:sym typeface="Barlow Semi Condensed"/>
              </a:rPr>
              <a:t> </a:t>
            </a:r>
            <a:r>
              <a:rPr lang="en" sz="1600" err="1">
                <a:solidFill>
                  <a:schemeClr val="dk2"/>
                </a:solidFill>
                <a:latin typeface="Barlow Semi Condensed"/>
                <a:sym typeface="Barlow Semi Condensed"/>
              </a:rPr>
              <a:t>singola</a:t>
            </a:r>
            <a:r>
              <a:rPr lang="en" sz="1600">
                <a:solidFill>
                  <a:schemeClr val="dk2"/>
                </a:solidFill>
                <a:latin typeface="Barlow Semi Condensed"/>
                <a:sym typeface="Barlow Semi Condensed"/>
              </a:rPr>
              <a:t> box</a:t>
            </a:r>
            <a:endParaRPr lang="en" sz="1600">
              <a:solidFill>
                <a:schemeClr val="dk2"/>
              </a:solidFill>
              <a:latin typeface="Barlow Semi Condensed"/>
            </a:endParaRPr>
          </a:p>
        </p:txBody>
      </p:sp>
      <p:grpSp>
        <p:nvGrpSpPr>
          <p:cNvPr id="2699" name="Google Shape;2699;p49"/>
          <p:cNvGrpSpPr/>
          <p:nvPr/>
        </p:nvGrpSpPr>
        <p:grpSpPr>
          <a:xfrm>
            <a:off x="1644518" y="2374485"/>
            <a:ext cx="6052806" cy="1582202"/>
            <a:chOff x="1629830" y="2042123"/>
            <a:chExt cx="6052806" cy="1582202"/>
          </a:xfrm>
        </p:grpSpPr>
        <p:grpSp>
          <p:nvGrpSpPr>
            <p:cNvPr id="2700" name="Google Shape;2700;p49"/>
            <p:cNvGrpSpPr/>
            <p:nvPr/>
          </p:nvGrpSpPr>
          <p:grpSpPr>
            <a:xfrm>
              <a:off x="2612916" y="2832523"/>
              <a:ext cx="4137916" cy="28069"/>
              <a:chOff x="3764722" y="2538395"/>
              <a:chExt cx="1153973" cy="7826"/>
            </a:xfrm>
          </p:grpSpPr>
          <p:cxnSp>
            <p:nvCxnSpPr>
              <p:cNvPr id="2701" name="Google Shape;2701;p49"/>
              <p:cNvCxnSpPr/>
              <p:nvPr/>
            </p:nvCxnSpPr>
            <p:spPr>
              <a:xfrm>
                <a:off x="4476851" y="2542831"/>
                <a:ext cx="441844" cy="339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flipV="1">
                <a:off x="3764722" y="2538395"/>
                <a:ext cx="431705" cy="67"/>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4676136" y="3247107"/>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4160926" y="2341074"/>
              <a:ext cx="983055" cy="983055"/>
              <a:chOff x="4089163" y="2436925"/>
              <a:chExt cx="810032" cy="810032"/>
            </a:xfrm>
          </p:grpSpPr>
          <p:sp>
            <p:nvSpPr>
              <p:cNvPr id="2705" name="Google Shape;2705;p49"/>
              <p:cNvSpPr/>
              <p:nvPr/>
            </p:nvSpPr>
            <p:spPr>
              <a:xfrm>
                <a:off x="4089163" y="2436925"/>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4192528" y="2540302"/>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7191230" y="2081567"/>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6699592" y="2352844"/>
              <a:ext cx="983044" cy="983044"/>
              <a:chOff x="6467977" y="2446988"/>
              <a:chExt cx="808956" cy="808956"/>
            </a:xfrm>
          </p:grpSpPr>
          <p:sp>
            <p:nvSpPr>
              <p:cNvPr id="2712" name="Google Shape;2712;p49"/>
              <p:cNvSpPr/>
              <p:nvPr/>
            </p:nvSpPr>
            <p:spPr>
              <a:xfrm>
                <a:off x="6467977" y="2446988"/>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6571344" y="2550365"/>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21538" y="2069536"/>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9830" y="2341114"/>
              <a:ext cx="983087" cy="983459"/>
              <a:chOff x="1715353" y="2437331"/>
              <a:chExt cx="809125" cy="809432"/>
            </a:xfrm>
          </p:grpSpPr>
          <p:sp>
            <p:nvSpPr>
              <p:cNvPr id="2704" name="Google Shape;2704;p49"/>
              <p:cNvSpPr/>
              <p:nvPr/>
            </p:nvSpPr>
            <p:spPr>
              <a:xfrm>
                <a:off x="1715353" y="2437331"/>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8735" y="2540724"/>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066443"/>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7143156" y="2042123"/>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4635703"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38629" y="2817133"/>
            <a:ext cx="785463" cy="696925"/>
          </a:xfrm>
          <a:prstGeom prst="rect">
            <a:avLst/>
          </a:prstGeom>
          <a:noFill/>
          <a:ln>
            <a:noFill/>
          </a:ln>
        </p:spPr>
        <p:txBody>
          <a:bodyPr spcFirstLastPara="1" wrap="square" lIns="91425" tIns="91425" rIns="91425" bIns="91425" anchor="ctr" anchorCtr="0">
            <a:noAutofit/>
          </a:bodyPr>
          <a:lstStyle/>
          <a:p>
            <a:r>
              <a:rPr lang="en" sz="1800">
                <a:solidFill>
                  <a:schemeClr val="lt1"/>
                </a:solidFill>
                <a:latin typeface="Barlow Semi Condensed Medium"/>
                <a:sym typeface="Barlow Semi Condensed Medium"/>
              </a:rPr>
              <a:t>RC522</a:t>
            </a:r>
            <a:endParaRPr lang="it-IT" sz="1800">
              <a:solidFill>
                <a:schemeClr val="lt1"/>
              </a:solidFill>
              <a:latin typeface="Barlow Semi Condensed Medium"/>
            </a:endParaRPr>
          </a:p>
        </p:txBody>
      </p:sp>
      <p:sp>
        <p:nvSpPr>
          <p:cNvPr id="2725" name="Google Shape;2725;p49"/>
          <p:cNvSpPr txBox="1"/>
          <p:nvPr/>
        </p:nvSpPr>
        <p:spPr>
          <a:xfrm>
            <a:off x="4312816" y="3023906"/>
            <a:ext cx="704400" cy="283500"/>
          </a:xfrm>
          <a:prstGeom prst="rect">
            <a:avLst/>
          </a:prstGeom>
          <a:noFill/>
          <a:ln>
            <a:noFill/>
          </a:ln>
        </p:spPr>
        <p:txBody>
          <a:bodyPr spcFirstLastPara="1" wrap="square" lIns="91425" tIns="91425" rIns="91425" bIns="91425" anchor="ctr" anchorCtr="0">
            <a:noAutofit/>
          </a:bodyPr>
          <a:lstStyle/>
          <a:p>
            <a:pPr marL="0" lvl="0" indent="0" algn="ctr">
              <a:lnSpc>
                <a:spcPct val="100000"/>
              </a:lnSpc>
              <a:spcBef>
                <a:spcPts val="0"/>
              </a:spcBef>
              <a:spcAft>
                <a:spcPts val="0"/>
              </a:spcAft>
              <a:buNone/>
            </a:pPr>
            <a:r>
              <a:rPr lang="en" sz="1800">
                <a:solidFill>
                  <a:schemeClr val="accent1"/>
                </a:solidFill>
                <a:latin typeface="Barlow Semi Condensed Medium"/>
                <a:sym typeface="Barlow Semi Condensed Medium"/>
              </a:rPr>
              <a:t>HX711</a:t>
            </a:r>
            <a:endParaRPr lang="it-IT"/>
          </a:p>
        </p:txBody>
      </p:sp>
      <p:sp>
        <p:nvSpPr>
          <p:cNvPr id="2726" name="Google Shape;2726;p49"/>
          <p:cNvSpPr txBox="1"/>
          <p:nvPr/>
        </p:nvSpPr>
        <p:spPr>
          <a:xfrm>
            <a:off x="5054960" y="3076597"/>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Day 3</a:t>
            </a:r>
            <a:endParaRPr sz="1800">
              <a:solidFill>
                <a:schemeClr val="lt1"/>
              </a:solidFill>
              <a:latin typeface="Barlow Semi Condensed Medium"/>
              <a:ea typeface="Barlow Semi Condensed Medium"/>
              <a:cs typeface="Barlow Semi Condensed Medium"/>
              <a:sym typeface="Barlow Semi Condensed Medium"/>
            </a:endParaRPr>
          </a:p>
        </p:txBody>
      </p:sp>
      <p:pic>
        <p:nvPicPr>
          <p:cNvPr id="2" name="Immagine 1" descr="Lettore di smart card contactless - RFID 13.56MHz Mifare RC522">
            <a:extLst>
              <a:ext uri="{FF2B5EF4-FFF2-40B4-BE49-F238E27FC236}">
                <a16:creationId xmlns:a16="http://schemas.microsoft.com/office/drawing/2014/main" id="{281BAAB8-51CC-6D6D-0940-421A67BE556C}"/>
              </a:ext>
            </a:extLst>
          </p:cNvPr>
          <p:cNvPicPr>
            <a:picLocks noChangeAspect="1"/>
          </p:cNvPicPr>
          <p:nvPr/>
        </p:nvPicPr>
        <p:blipFill>
          <a:blip r:embed="rId4"/>
          <a:stretch>
            <a:fillRect/>
          </a:stretch>
        </p:blipFill>
        <p:spPr>
          <a:xfrm>
            <a:off x="1491069" y="3842527"/>
            <a:ext cx="1285876" cy="1300874"/>
          </a:xfrm>
          <a:prstGeom prst="rect">
            <a:avLst/>
          </a:prstGeom>
        </p:spPr>
      </p:pic>
      <p:pic>
        <p:nvPicPr>
          <p:cNvPr id="3" name="Immagine 2" descr="Hx711 1 Pezzi Modulo Pesatura Per Arduino + 4 Pezzi 50kg Set Di Sensori Di  Ponderazione Estensimetri A Semiponte, 34 * 34 Mm/1,34 * 1,34 Pollici">
            <a:extLst>
              <a:ext uri="{FF2B5EF4-FFF2-40B4-BE49-F238E27FC236}">
                <a16:creationId xmlns:a16="http://schemas.microsoft.com/office/drawing/2014/main" id="{4E863D43-E616-680F-F869-6DDCE3C3243B}"/>
              </a:ext>
            </a:extLst>
          </p:cNvPr>
          <p:cNvPicPr>
            <a:picLocks noChangeAspect="1"/>
          </p:cNvPicPr>
          <p:nvPr/>
        </p:nvPicPr>
        <p:blipFill>
          <a:blip r:embed="rId5"/>
          <a:stretch>
            <a:fillRect/>
          </a:stretch>
        </p:blipFill>
        <p:spPr>
          <a:xfrm>
            <a:off x="3785174" y="1282125"/>
            <a:ext cx="1768206" cy="1286280"/>
          </a:xfrm>
          <a:prstGeom prst="rect">
            <a:avLst/>
          </a:prstGeom>
        </p:spPr>
      </p:pic>
      <p:sp>
        <p:nvSpPr>
          <p:cNvPr id="4" name="Google Shape;2724;p49">
            <a:extLst>
              <a:ext uri="{FF2B5EF4-FFF2-40B4-BE49-F238E27FC236}">
                <a16:creationId xmlns:a16="http://schemas.microsoft.com/office/drawing/2014/main" id="{7177F869-FCE5-CC69-307A-27A7CA09D1B7}"/>
              </a:ext>
            </a:extLst>
          </p:cNvPr>
          <p:cNvSpPr txBox="1"/>
          <p:nvPr/>
        </p:nvSpPr>
        <p:spPr>
          <a:xfrm>
            <a:off x="6797011" y="2817132"/>
            <a:ext cx="785463" cy="696925"/>
          </a:xfrm>
          <a:prstGeom prst="rect">
            <a:avLst/>
          </a:prstGeom>
          <a:noFill/>
          <a:ln>
            <a:noFill/>
          </a:ln>
        </p:spPr>
        <p:txBody>
          <a:bodyPr spcFirstLastPara="1" wrap="square" lIns="91425" tIns="91425" rIns="91425" bIns="91425" anchor="ctr" anchorCtr="0">
            <a:noAutofit/>
          </a:bodyPr>
          <a:lstStyle/>
          <a:p>
            <a:pPr algn="ctr"/>
            <a:r>
              <a:rPr lang="en" sz="1800">
                <a:solidFill>
                  <a:schemeClr val="lt1"/>
                </a:solidFill>
                <a:latin typeface="Barlow Semi Condensed Medium"/>
              </a:rPr>
              <a:t>LED </a:t>
            </a:r>
            <a:r>
              <a:rPr lang="en" sz="1800" err="1">
                <a:solidFill>
                  <a:schemeClr val="lt1"/>
                </a:solidFill>
                <a:latin typeface="Barlow Semi Condensed Medium"/>
              </a:rPr>
              <a:t>rgb</a:t>
            </a:r>
            <a:endParaRPr lang="it-IT" err="1">
              <a:solidFill>
                <a:schemeClr val="lt1"/>
              </a:solidFill>
            </a:endParaRPr>
          </a:p>
        </p:txBody>
      </p:sp>
      <p:pic>
        <p:nvPicPr>
          <p:cNvPr id="5" name="Immagine 4" descr="GUIDA 11: Arduino, LED RGB (1/2) | Blog di Pietro Lodi Rizzini">
            <a:extLst>
              <a:ext uri="{FF2B5EF4-FFF2-40B4-BE49-F238E27FC236}">
                <a16:creationId xmlns:a16="http://schemas.microsoft.com/office/drawing/2014/main" id="{1556B7FF-2553-FA87-1393-DDF5D08349CB}"/>
              </a:ext>
            </a:extLst>
          </p:cNvPr>
          <p:cNvPicPr>
            <a:picLocks noChangeAspect="1"/>
          </p:cNvPicPr>
          <p:nvPr/>
        </p:nvPicPr>
        <p:blipFill>
          <a:blip r:embed="rId6"/>
          <a:stretch>
            <a:fillRect/>
          </a:stretch>
        </p:blipFill>
        <p:spPr>
          <a:xfrm>
            <a:off x="6471325" y="3635408"/>
            <a:ext cx="1446180" cy="1471917"/>
          </a:xfrm>
          <a:prstGeom prst="rect">
            <a:avLst/>
          </a:prstGeom>
        </p:spPr>
      </p:pic>
    </p:spTree>
    <p:extLst>
      <p:ext uri="{BB962C8B-B14F-4D97-AF65-F5344CB8AC3E}">
        <p14:creationId xmlns:p14="http://schemas.microsoft.com/office/powerpoint/2010/main" val="83785065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3DDC2-800D-37A3-03E6-5C2B121F3A89}"/>
              </a:ext>
            </a:extLst>
          </p:cNvPr>
          <p:cNvSpPr>
            <a:spLocks noGrp="1"/>
          </p:cNvSpPr>
          <p:nvPr>
            <p:ph type="title"/>
          </p:nvPr>
        </p:nvSpPr>
        <p:spPr/>
        <p:txBody>
          <a:bodyPr/>
          <a:lstStyle/>
          <a:p>
            <a:r>
              <a:rPr lang="it-IT"/>
              <a:t>Technical</a:t>
            </a:r>
            <a:br>
              <a:rPr lang="it-IT"/>
            </a:br>
            <a:r>
              <a:rPr lang="it-IT" err="1"/>
              <a:t>details</a:t>
            </a:r>
          </a:p>
        </p:txBody>
      </p:sp>
    </p:spTree>
    <p:extLst>
      <p:ext uri="{BB962C8B-B14F-4D97-AF65-F5344CB8AC3E}">
        <p14:creationId xmlns:p14="http://schemas.microsoft.com/office/powerpoint/2010/main" val="889826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FD3892-645A-C950-0F75-67DEE41245D7}"/>
              </a:ext>
            </a:extLst>
          </p:cNvPr>
          <p:cNvSpPr>
            <a:spLocks noGrp="1"/>
          </p:cNvSpPr>
          <p:nvPr>
            <p:ph type="title"/>
          </p:nvPr>
        </p:nvSpPr>
        <p:spPr/>
        <p:txBody>
          <a:bodyPr/>
          <a:lstStyle/>
          <a:p>
            <a:r>
              <a:rPr lang="it-IT"/>
              <a:t>Architettura</a:t>
            </a:r>
          </a:p>
        </p:txBody>
      </p:sp>
      <p:pic>
        <p:nvPicPr>
          <p:cNvPr id="41" name="Immagine 40" descr="Immagine che contiene schizzo, simbolo, clipart, design&#10;&#10;Descrizione generata automaticamente">
            <a:extLst>
              <a:ext uri="{FF2B5EF4-FFF2-40B4-BE49-F238E27FC236}">
                <a16:creationId xmlns:a16="http://schemas.microsoft.com/office/drawing/2014/main" id="{F363208B-AC77-9C9B-0CC1-28D404D9CC6C}"/>
              </a:ext>
            </a:extLst>
          </p:cNvPr>
          <p:cNvPicPr>
            <a:picLocks noChangeAspect="1"/>
          </p:cNvPicPr>
          <p:nvPr/>
        </p:nvPicPr>
        <p:blipFill>
          <a:blip r:embed="rId3"/>
          <a:stretch>
            <a:fillRect/>
          </a:stretch>
        </p:blipFill>
        <p:spPr>
          <a:xfrm>
            <a:off x="519327" y="1412653"/>
            <a:ext cx="437378" cy="398758"/>
          </a:xfrm>
          <a:prstGeom prst="rect">
            <a:avLst/>
          </a:prstGeom>
        </p:spPr>
      </p:pic>
      <p:pic>
        <p:nvPicPr>
          <p:cNvPr id="43" name="Immagine 42" descr="Immagine che contiene Contenitore dei rifiuti, cestino, design&#10;&#10;Descrizione generata automaticamente">
            <a:extLst>
              <a:ext uri="{FF2B5EF4-FFF2-40B4-BE49-F238E27FC236}">
                <a16:creationId xmlns:a16="http://schemas.microsoft.com/office/drawing/2014/main" id="{CC3BB9BD-328C-A2E0-375E-CD0667F8CAD9}"/>
              </a:ext>
            </a:extLst>
          </p:cNvPr>
          <p:cNvPicPr>
            <a:picLocks noChangeAspect="1"/>
          </p:cNvPicPr>
          <p:nvPr/>
        </p:nvPicPr>
        <p:blipFill>
          <a:blip r:embed="rId4"/>
          <a:stretch>
            <a:fillRect/>
          </a:stretch>
        </p:blipFill>
        <p:spPr>
          <a:xfrm>
            <a:off x="1094311" y="1400561"/>
            <a:ext cx="122678" cy="487139"/>
          </a:xfrm>
          <a:prstGeom prst="rect">
            <a:avLst/>
          </a:prstGeom>
        </p:spPr>
      </p:pic>
      <p:pic>
        <p:nvPicPr>
          <p:cNvPr id="45" name="Picture 6" descr="arduino&quot; Icon - Download for free – Iconduck">
            <a:extLst>
              <a:ext uri="{FF2B5EF4-FFF2-40B4-BE49-F238E27FC236}">
                <a16:creationId xmlns:a16="http://schemas.microsoft.com/office/drawing/2014/main" id="{770898A6-E6CE-9436-1DF1-08E0373EA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09" y="2007548"/>
            <a:ext cx="520853" cy="261877"/>
          </a:xfrm>
          <a:prstGeom prst="rect">
            <a:avLst/>
          </a:prstGeom>
          <a:noFill/>
          <a:extLst>
            <a:ext uri="{909E8E84-426E-40DD-AFC4-6F175D3DCCD1}">
              <a14:hiddenFill xmlns:a14="http://schemas.microsoft.com/office/drawing/2010/main">
                <a:solidFill>
                  <a:srgbClr val="FFFFFF"/>
                </a:solidFill>
              </a14:hiddenFill>
            </a:ext>
          </a:extLst>
        </p:spPr>
      </p:pic>
      <p:sp>
        <p:nvSpPr>
          <p:cNvPr id="47" name="Rettangolo con angoli arrotondati 46">
            <a:extLst>
              <a:ext uri="{FF2B5EF4-FFF2-40B4-BE49-F238E27FC236}">
                <a16:creationId xmlns:a16="http://schemas.microsoft.com/office/drawing/2014/main" id="{1393C9C7-505B-F7D6-85DA-709B7E520ED5}"/>
              </a:ext>
            </a:extLst>
          </p:cNvPr>
          <p:cNvSpPr/>
          <p:nvPr/>
        </p:nvSpPr>
        <p:spPr>
          <a:xfrm>
            <a:off x="353102" y="1293635"/>
            <a:ext cx="1196402" cy="1187286"/>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pic>
        <p:nvPicPr>
          <p:cNvPr id="49" name="Immagine 48">
            <a:extLst>
              <a:ext uri="{FF2B5EF4-FFF2-40B4-BE49-F238E27FC236}">
                <a16:creationId xmlns:a16="http://schemas.microsoft.com/office/drawing/2014/main" id="{EAB9FAD2-7176-6553-8C70-143E0F415234}"/>
              </a:ext>
            </a:extLst>
          </p:cNvPr>
          <p:cNvPicPr>
            <a:picLocks noChangeAspect="1"/>
          </p:cNvPicPr>
          <p:nvPr/>
        </p:nvPicPr>
        <p:blipFill>
          <a:blip r:embed="rId6"/>
          <a:stretch>
            <a:fillRect/>
          </a:stretch>
        </p:blipFill>
        <p:spPr>
          <a:xfrm>
            <a:off x="2017987" y="1606269"/>
            <a:ext cx="1005927" cy="731583"/>
          </a:xfrm>
          <a:prstGeom prst="rect">
            <a:avLst/>
          </a:prstGeom>
        </p:spPr>
      </p:pic>
      <p:cxnSp>
        <p:nvCxnSpPr>
          <p:cNvPr id="51" name="Connettore 2 50">
            <a:extLst>
              <a:ext uri="{FF2B5EF4-FFF2-40B4-BE49-F238E27FC236}">
                <a16:creationId xmlns:a16="http://schemas.microsoft.com/office/drawing/2014/main" id="{E7323D72-E756-DFC2-DABC-7C9D3781A414}"/>
              </a:ext>
            </a:extLst>
          </p:cNvPr>
          <p:cNvCxnSpPr>
            <a:cxnSpLocks/>
          </p:cNvCxnSpPr>
          <p:nvPr/>
        </p:nvCxnSpPr>
        <p:spPr>
          <a:xfrm>
            <a:off x="1543222" y="1972061"/>
            <a:ext cx="56896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CasellaDiTesto 16">
            <a:extLst>
              <a:ext uri="{FF2B5EF4-FFF2-40B4-BE49-F238E27FC236}">
                <a16:creationId xmlns:a16="http://schemas.microsoft.com/office/drawing/2014/main" id="{E6302EE8-7E46-D67E-1AC6-97C4B39CC3AB}"/>
              </a:ext>
            </a:extLst>
          </p:cNvPr>
          <p:cNvSpPr txBox="1"/>
          <p:nvPr/>
        </p:nvSpPr>
        <p:spPr>
          <a:xfrm>
            <a:off x="225335" y="2568844"/>
            <a:ext cx="1981429"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1">
                <a:latin typeface="Barlow Semi Condensed Light"/>
              </a:rPr>
              <a:t>Bilancia con RGB led</a:t>
            </a:r>
            <a:r>
              <a:rPr lang="it-IT" sz="1100" b="1">
                <a:latin typeface="Barlow Semi Condensed Light"/>
              </a:rPr>
              <a:t> connessi ad Arduino</a:t>
            </a:r>
            <a:endParaRPr lang="en-GB" sz="1100" b="1">
              <a:latin typeface="Barlow Semi Condensed Light"/>
            </a:endParaRPr>
          </a:p>
        </p:txBody>
      </p:sp>
      <p:pic>
        <p:nvPicPr>
          <p:cNvPr id="55" name="Picture 8" descr="Simulation And Digital Twins Icons - Free SVG &amp; PNG Simulation And Digital  Twins Images - Noun Project">
            <a:extLst>
              <a:ext uri="{FF2B5EF4-FFF2-40B4-BE49-F238E27FC236}">
                <a16:creationId xmlns:a16="http://schemas.microsoft.com/office/drawing/2014/main" id="{F61FF75F-FEE7-A4B1-23D1-8371E10556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168" y="4066264"/>
            <a:ext cx="782139" cy="743524"/>
          </a:xfrm>
          <a:prstGeom prst="rect">
            <a:avLst/>
          </a:prstGeom>
          <a:noFill/>
          <a:extLst>
            <a:ext uri="{909E8E84-426E-40DD-AFC4-6F175D3DCCD1}">
              <a14:hiddenFill xmlns:a14="http://schemas.microsoft.com/office/drawing/2010/main">
                <a:solidFill>
                  <a:srgbClr val="FFFFFF"/>
                </a:solidFill>
              </a14:hiddenFill>
            </a:ext>
          </a:extLst>
        </p:spPr>
      </p:pic>
      <p:sp>
        <p:nvSpPr>
          <p:cNvPr id="57" name="CasellaDiTesto 19">
            <a:extLst>
              <a:ext uri="{FF2B5EF4-FFF2-40B4-BE49-F238E27FC236}">
                <a16:creationId xmlns:a16="http://schemas.microsoft.com/office/drawing/2014/main" id="{27338860-4720-3B62-991E-A39F61F1B325}"/>
              </a:ext>
            </a:extLst>
          </p:cNvPr>
          <p:cNvSpPr txBox="1"/>
          <p:nvPr/>
        </p:nvSpPr>
        <p:spPr>
          <a:xfrm>
            <a:off x="5045208" y="4707276"/>
            <a:ext cx="1032081" cy="276999"/>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200">
                <a:latin typeface="Barlow Semi Condensed Medium"/>
              </a:rPr>
              <a:t>Digital Twin</a:t>
            </a:r>
            <a:endParaRPr lang="en-GB" sz="1200">
              <a:latin typeface="Barlow Semi Condensed Medium"/>
              <a:cs typeface="Arial"/>
            </a:endParaRPr>
          </a:p>
        </p:txBody>
      </p:sp>
      <p:pic>
        <p:nvPicPr>
          <p:cNvPr id="59" name="Immagine 58" descr="Immagine che contiene cornice&#10;&#10;Descrizione generata automaticamente">
            <a:extLst>
              <a:ext uri="{FF2B5EF4-FFF2-40B4-BE49-F238E27FC236}">
                <a16:creationId xmlns:a16="http://schemas.microsoft.com/office/drawing/2014/main" id="{6B850B16-9206-5D62-F5B5-3A56F02FD0CB}"/>
              </a:ext>
            </a:extLst>
          </p:cNvPr>
          <p:cNvPicPr>
            <a:picLocks noChangeAspect="1"/>
          </p:cNvPicPr>
          <p:nvPr/>
        </p:nvPicPr>
        <p:blipFill>
          <a:blip r:embed="rId8"/>
          <a:stretch>
            <a:fillRect/>
          </a:stretch>
        </p:blipFill>
        <p:spPr>
          <a:xfrm>
            <a:off x="7857545" y="1249071"/>
            <a:ext cx="640725" cy="1064929"/>
          </a:xfrm>
          <a:prstGeom prst="rect">
            <a:avLst/>
          </a:prstGeom>
        </p:spPr>
      </p:pic>
      <p:cxnSp>
        <p:nvCxnSpPr>
          <p:cNvPr id="61" name="Connettore a gomito 60">
            <a:extLst>
              <a:ext uri="{FF2B5EF4-FFF2-40B4-BE49-F238E27FC236}">
                <a16:creationId xmlns:a16="http://schemas.microsoft.com/office/drawing/2014/main" id="{AFA1727D-8FF8-F3AC-5D16-357378F1D29E}"/>
              </a:ext>
            </a:extLst>
          </p:cNvPr>
          <p:cNvCxnSpPr>
            <a:cxnSpLocks/>
          </p:cNvCxnSpPr>
          <p:nvPr/>
        </p:nvCxnSpPr>
        <p:spPr>
          <a:xfrm rot="10800000" flipH="1" flipV="1">
            <a:off x="5056952" y="4168692"/>
            <a:ext cx="471743" cy="708670"/>
          </a:xfrm>
          <a:prstGeom prst="bentConnector4">
            <a:avLst>
              <a:gd name="adj1" fmla="val -57849"/>
              <a:gd name="adj2" fmla="val 132258"/>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2" name="Immagine 61" descr="HiveMQ Reviews 2024: Details, Pricing, &amp; Features | G2">
            <a:extLst>
              <a:ext uri="{FF2B5EF4-FFF2-40B4-BE49-F238E27FC236}">
                <a16:creationId xmlns:a16="http://schemas.microsoft.com/office/drawing/2014/main" id="{728B5964-20C7-ED66-1C63-736728B2A375}"/>
              </a:ext>
            </a:extLst>
          </p:cNvPr>
          <p:cNvPicPr>
            <a:picLocks noChangeAspect="1"/>
          </p:cNvPicPr>
          <p:nvPr/>
        </p:nvPicPr>
        <p:blipFill>
          <a:blip r:embed="rId9"/>
          <a:stretch>
            <a:fillRect/>
          </a:stretch>
        </p:blipFill>
        <p:spPr>
          <a:xfrm>
            <a:off x="4757055" y="1409069"/>
            <a:ext cx="1537902" cy="731370"/>
          </a:xfrm>
          <a:prstGeom prst="rect">
            <a:avLst/>
          </a:prstGeom>
        </p:spPr>
      </p:pic>
      <p:sp>
        <p:nvSpPr>
          <p:cNvPr id="63" name="Freccia a destra 62">
            <a:extLst>
              <a:ext uri="{FF2B5EF4-FFF2-40B4-BE49-F238E27FC236}">
                <a16:creationId xmlns:a16="http://schemas.microsoft.com/office/drawing/2014/main" id="{101DD7DD-279B-02AC-F2BE-398C467C3782}"/>
              </a:ext>
            </a:extLst>
          </p:cNvPr>
          <p:cNvSpPr/>
          <p:nvPr/>
        </p:nvSpPr>
        <p:spPr>
          <a:xfrm>
            <a:off x="3066510" y="2249133"/>
            <a:ext cx="1609066"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Subscribe colore led</a:t>
            </a:r>
          </a:p>
        </p:txBody>
      </p:sp>
      <p:sp>
        <p:nvSpPr>
          <p:cNvPr id="64" name="Freccia a destra 63">
            <a:extLst>
              <a:ext uri="{FF2B5EF4-FFF2-40B4-BE49-F238E27FC236}">
                <a16:creationId xmlns:a16="http://schemas.microsoft.com/office/drawing/2014/main" id="{BD8027DF-8DFD-A38B-5226-637329AD5A19}"/>
              </a:ext>
            </a:extLst>
          </p:cNvPr>
          <p:cNvSpPr/>
          <p:nvPr/>
        </p:nvSpPr>
        <p:spPr>
          <a:xfrm>
            <a:off x="3032641" y="1307143"/>
            <a:ext cx="1634709"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Publish dati alimento</a:t>
            </a:r>
          </a:p>
        </p:txBody>
      </p:sp>
      <p:sp>
        <p:nvSpPr>
          <p:cNvPr id="65" name="Freccia a destra 64">
            <a:extLst>
              <a:ext uri="{FF2B5EF4-FFF2-40B4-BE49-F238E27FC236}">
                <a16:creationId xmlns:a16="http://schemas.microsoft.com/office/drawing/2014/main" id="{EA87FD46-55EB-A328-60E8-89D07C56F8C0}"/>
              </a:ext>
            </a:extLst>
          </p:cNvPr>
          <p:cNvSpPr/>
          <p:nvPr/>
        </p:nvSpPr>
        <p:spPr>
          <a:xfrm>
            <a:off x="3030448" y="1812212"/>
            <a:ext cx="1611540" cy="347214"/>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Publish rimozione box</a:t>
            </a:r>
          </a:p>
        </p:txBody>
      </p:sp>
      <p:sp>
        <p:nvSpPr>
          <p:cNvPr id="66" name="Freccia a destra 65">
            <a:extLst>
              <a:ext uri="{FF2B5EF4-FFF2-40B4-BE49-F238E27FC236}">
                <a16:creationId xmlns:a16="http://schemas.microsoft.com/office/drawing/2014/main" id="{0E0B8DA1-AB28-6DA6-47F8-A5D05A4ACDCB}"/>
              </a:ext>
            </a:extLst>
          </p:cNvPr>
          <p:cNvSpPr/>
          <p:nvPr/>
        </p:nvSpPr>
        <p:spPr>
          <a:xfrm rot="16200000">
            <a:off x="5443863" y="3074149"/>
            <a:ext cx="1580978" cy="385826"/>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Publish colore led</a:t>
            </a:r>
          </a:p>
        </p:txBody>
      </p:sp>
      <p:sp>
        <p:nvSpPr>
          <p:cNvPr id="67" name="Freccia a destra 66">
            <a:extLst>
              <a:ext uri="{FF2B5EF4-FFF2-40B4-BE49-F238E27FC236}">
                <a16:creationId xmlns:a16="http://schemas.microsoft.com/office/drawing/2014/main" id="{B317C302-77D7-296E-F81B-D15874BC7918}"/>
              </a:ext>
            </a:extLst>
          </p:cNvPr>
          <p:cNvSpPr/>
          <p:nvPr/>
        </p:nvSpPr>
        <p:spPr>
          <a:xfrm rot="16200000">
            <a:off x="4960547" y="3077609"/>
            <a:ext cx="1580978" cy="389688"/>
          </a:xfrm>
          <a:prstGeom prst="rightArrow">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Publish dati fornitura</a:t>
            </a:r>
            <a:endParaRPr lang="it-IT" sz="1000">
              <a:solidFill>
                <a:schemeClr val="tx1"/>
              </a:solidFill>
              <a:latin typeface="Barlow Semi Condensed Medium"/>
              <a:cs typeface="Arial"/>
            </a:endParaRPr>
          </a:p>
        </p:txBody>
      </p:sp>
      <p:sp>
        <p:nvSpPr>
          <p:cNvPr id="68" name="Freccia a destra 67">
            <a:extLst>
              <a:ext uri="{FF2B5EF4-FFF2-40B4-BE49-F238E27FC236}">
                <a16:creationId xmlns:a16="http://schemas.microsoft.com/office/drawing/2014/main" id="{3E599CD7-9D3C-C134-4D9A-1A6B2F8E94F0}"/>
              </a:ext>
            </a:extLst>
          </p:cNvPr>
          <p:cNvSpPr/>
          <p:nvPr/>
        </p:nvSpPr>
        <p:spPr>
          <a:xfrm rot="16200000">
            <a:off x="4481729" y="3056373"/>
            <a:ext cx="1577119" cy="428301"/>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Subscribe rimozione box</a:t>
            </a:r>
          </a:p>
        </p:txBody>
      </p:sp>
      <p:sp>
        <p:nvSpPr>
          <p:cNvPr id="69" name="Freccia a destra 68">
            <a:extLst>
              <a:ext uri="{FF2B5EF4-FFF2-40B4-BE49-F238E27FC236}">
                <a16:creationId xmlns:a16="http://schemas.microsoft.com/office/drawing/2014/main" id="{2BF6AA15-988F-0145-3EB7-D6CF691235D0}"/>
              </a:ext>
            </a:extLst>
          </p:cNvPr>
          <p:cNvSpPr/>
          <p:nvPr/>
        </p:nvSpPr>
        <p:spPr>
          <a:xfrm rot="16200000">
            <a:off x="3960971" y="3085662"/>
            <a:ext cx="1615733" cy="405133"/>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Subscribe dati alimento</a:t>
            </a:r>
          </a:p>
        </p:txBody>
      </p:sp>
      <p:sp>
        <p:nvSpPr>
          <p:cNvPr id="70" name="Freccia a destra 69">
            <a:extLst>
              <a:ext uri="{FF2B5EF4-FFF2-40B4-BE49-F238E27FC236}">
                <a16:creationId xmlns:a16="http://schemas.microsoft.com/office/drawing/2014/main" id="{797FAAAE-0F0A-10E8-D55E-8C009D43C5C0}"/>
              </a:ext>
            </a:extLst>
          </p:cNvPr>
          <p:cNvSpPr/>
          <p:nvPr/>
        </p:nvSpPr>
        <p:spPr>
          <a:xfrm flipH="1">
            <a:off x="6077080" y="1495205"/>
            <a:ext cx="1780353" cy="385826"/>
          </a:xfrm>
          <a:prstGeom prst="rightArrow">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it-IT" sz="1000">
                <a:solidFill>
                  <a:schemeClr val="tx1"/>
                </a:solidFill>
                <a:latin typeface="Barlow Semi Condensed Medium"/>
              </a:rPr>
              <a:t>Subscribe dati fornitura</a:t>
            </a:r>
          </a:p>
        </p:txBody>
      </p:sp>
      <p:sp>
        <p:nvSpPr>
          <p:cNvPr id="71" name="CasellaDiTesto 1074">
            <a:extLst>
              <a:ext uri="{FF2B5EF4-FFF2-40B4-BE49-F238E27FC236}">
                <a16:creationId xmlns:a16="http://schemas.microsoft.com/office/drawing/2014/main" id="{78D48FFF-3F25-C658-2AFD-4F98E94D72E3}"/>
              </a:ext>
            </a:extLst>
          </p:cNvPr>
          <p:cNvSpPr txBox="1"/>
          <p:nvPr/>
        </p:nvSpPr>
        <p:spPr>
          <a:xfrm>
            <a:off x="6551779" y="4411954"/>
            <a:ext cx="3554311" cy="70788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800">
                <a:latin typeface="Barlow Semi Condensed Medium"/>
              </a:rPr>
              <a:t>API:</a:t>
            </a:r>
          </a:p>
          <a:p>
            <a:pPr marL="171450" indent="-171450">
              <a:buFont typeface="Arial" panose="020B0604020202020204" pitchFamily="34" charset="0"/>
              <a:buChar char="•"/>
            </a:pPr>
            <a:r>
              <a:rPr lang="it-IT" sz="800">
                <a:latin typeface="Barlow Semi Condensed Medium"/>
              </a:rPr>
              <a:t>/api/login</a:t>
            </a:r>
          </a:p>
          <a:p>
            <a:pPr marL="171450" indent="-171450">
              <a:buFont typeface="Arial" panose="020B0604020202020204" pitchFamily="34" charset="0"/>
              <a:buChar char="•"/>
            </a:pPr>
            <a:r>
              <a:rPr lang="it-IT" sz="800">
                <a:latin typeface="Barlow Semi Condensed Medium"/>
              </a:rPr>
              <a:t>/api/</a:t>
            </a:r>
            <a:r>
              <a:rPr lang="it-IT" sz="800" err="1">
                <a:latin typeface="Barlow Semi Condensed Medium"/>
              </a:rPr>
              <a:t>restaurants</a:t>
            </a:r>
            <a:endParaRPr lang="it-IT" sz="800">
              <a:latin typeface="Barlow Semi Condensed Medium"/>
            </a:endParaRPr>
          </a:p>
          <a:p>
            <a:pPr marL="171450" indent="-171450">
              <a:buFont typeface="Arial" panose="020B0604020202020204" pitchFamily="34" charset="0"/>
              <a:buChar char="•"/>
            </a:pPr>
            <a:r>
              <a:rPr lang="it-IT" sz="800">
                <a:latin typeface="Barlow Semi Condensed Medium"/>
              </a:rPr>
              <a:t>/api/</a:t>
            </a:r>
            <a:r>
              <a:rPr lang="it-IT" sz="800" err="1">
                <a:latin typeface="Barlow Semi Condensed Medium"/>
              </a:rPr>
              <a:t>restaurants</a:t>
            </a:r>
            <a:r>
              <a:rPr lang="it-IT" sz="800">
                <a:latin typeface="Barlow Semi Condensed Medium"/>
              </a:rPr>
              <a:t>/&lt;</a:t>
            </a:r>
            <a:r>
              <a:rPr lang="it-IT" sz="800" err="1">
                <a:latin typeface="Barlow Semi Condensed Medium"/>
              </a:rPr>
              <a:t>restaurant_number</a:t>
            </a:r>
            <a:r>
              <a:rPr lang="it-IT" sz="800">
                <a:latin typeface="Barlow Semi Condensed Medium"/>
              </a:rPr>
              <a:t>&gt;/</a:t>
            </a:r>
            <a:r>
              <a:rPr lang="it-IT" sz="800" err="1">
                <a:latin typeface="Barlow Semi Condensed Medium"/>
              </a:rPr>
              <a:t>elements</a:t>
            </a:r>
            <a:endParaRPr lang="it-IT" sz="800">
              <a:latin typeface="Barlow Semi Condensed Medium"/>
            </a:endParaRPr>
          </a:p>
          <a:p>
            <a:pPr marL="171450" indent="-171450">
              <a:buFont typeface="Arial" panose="020B0604020202020204" pitchFamily="34" charset="0"/>
              <a:buChar char="•"/>
            </a:pPr>
            <a:r>
              <a:rPr lang="it-IT" sz="800">
                <a:latin typeface="Barlow Semi Condensed Medium"/>
              </a:rPr>
              <a:t>/api/</a:t>
            </a:r>
            <a:r>
              <a:rPr lang="it-IT" sz="800" err="1">
                <a:latin typeface="Barlow Semi Condensed Medium"/>
              </a:rPr>
              <a:t>route</a:t>
            </a:r>
            <a:r>
              <a:rPr lang="it-IT" sz="800">
                <a:latin typeface="Barlow Semi Condensed Medium"/>
              </a:rPr>
              <a:t>/</a:t>
            </a:r>
            <a:r>
              <a:rPr lang="it-IT" sz="800" err="1">
                <a:latin typeface="Barlow Semi Condensed Medium"/>
              </a:rPr>
              <a:t>getOptimalRoute</a:t>
            </a:r>
            <a:endParaRPr lang="en-GB" sz="800">
              <a:latin typeface="Barlow Semi Condensed Medium"/>
            </a:endParaRPr>
          </a:p>
        </p:txBody>
      </p:sp>
      <p:sp>
        <p:nvSpPr>
          <p:cNvPr id="72" name="Ovale 71">
            <a:extLst>
              <a:ext uri="{FF2B5EF4-FFF2-40B4-BE49-F238E27FC236}">
                <a16:creationId xmlns:a16="http://schemas.microsoft.com/office/drawing/2014/main" id="{29D2E0D5-754C-1DA1-930D-A2B14DA28B34}"/>
              </a:ext>
            </a:extLst>
          </p:cNvPr>
          <p:cNvSpPr/>
          <p:nvPr/>
        </p:nvSpPr>
        <p:spPr>
          <a:xfrm>
            <a:off x="567621" y="4290407"/>
            <a:ext cx="179330" cy="172720"/>
          </a:xfrm>
          <a:prstGeom prst="ellipse">
            <a:avLst/>
          </a:prstGeom>
          <a:solidFill>
            <a:srgbClr val="FF797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73" name="Ovale 72">
            <a:extLst>
              <a:ext uri="{FF2B5EF4-FFF2-40B4-BE49-F238E27FC236}">
                <a16:creationId xmlns:a16="http://schemas.microsoft.com/office/drawing/2014/main" id="{26A89A74-8EAF-D6AD-4BB8-4EDBB5013386}"/>
              </a:ext>
            </a:extLst>
          </p:cNvPr>
          <p:cNvSpPr/>
          <p:nvPr/>
        </p:nvSpPr>
        <p:spPr>
          <a:xfrm>
            <a:off x="567621" y="4629167"/>
            <a:ext cx="179330" cy="172720"/>
          </a:xfrm>
          <a:prstGeom prst="ellipse">
            <a:avLst/>
          </a:prstGeom>
          <a:solidFill>
            <a:schemeClr val="tx2">
              <a:lumMod val="40000"/>
              <a:lumOff val="6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74" name="CasellaDiTesto 1072">
            <a:extLst>
              <a:ext uri="{FF2B5EF4-FFF2-40B4-BE49-F238E27FC236}">
                <a16:creationId xmlns:a16="http://schemas.microsoft.com/office/drawing/2014/main" id="{F6A8367C-ED13-463E-C6E4-CB7FDC4B9D36}"/>
              </a:ext>
            </a:extLst>
          </p:cNvPr>
          <p:cNvSpPr txBox="1"/>
          <p:nvPr/>
        </p:nvSpPr>
        <p:spPr>
          <a:xfrm>
            <a:off x="704711" y="4223206"/>
            <a:ext cx="1958192" cy="276999"/>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200">
                <a:latin typeface="Barlow Semi Condensed Medium"/>
              </a:rPr>
              <a:t>Subscribe</a:t>
            </a:r>
          </a:p>
        </p:txBody>
      </p:sp>
      <p:sp>
        <p:nvSpPr>
          <p:cNvPr id="75" name="CasellaDiTesto 1073">
            <a:extLst>
              <a:ext uri="{FF2B5EF4-FFF2-40B4-BE49-F238E27FC236}">
                <a16:creationId xmlns:a16="http://schemas.microsoft.com/office/drawing/2014/main" id="{E7724320-3ABB-9B92-0575-B6F41C0C9093}"/>
              </a:ext>
            </a:extLst>
          </p:cNvPr>
          <p:cNvSpPr txBox="1"/>
          <p:nvPr/>
        </p:nvSpPr>
        <p:spPr>
          <a:xfrm>
            <a:off x="714782" y="4583916"/>
            <a:ext cx="1958192" cy="276999"/>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200">
                <a:latin typeface="Barlow Semi Condensed Medium"/>
              </a:rPr>
              <a:t>Publish</a:t>
            </a:r>
            <a:endParaRPr lang="en-GB" sz="1200">
              <a:latin typeface="Barlow Semi Condensed Medium"/>
            </a:endParaRPr>
          </a:p>
        </p:txBody>
      </p:sp>
      <p:pic>
        <p:nvPicPr>
          <p:cNvPr id="76" name="Picture 12" descr="Forecastr: Build a Time Series Forecast in 3 Easy Steps">
            <a:extLst>
              <a:ext uri="{FF2B5EF4-FFF2-40B4-BE49-F238E27FC236}">
                <a16:creationId xmlns:a16="http://schemas.microsoft.com/office/drawing/2014/main" id="{6AE9B38B-F67C-0AD2-09BC-97A953141E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1289" y="3864045"/>
            <a:ext cx="613040" cy="613040"/>
          </a:xfrm>
          <a:prstGeom prst="rect">
            <a:avLst/>
          </a:prstGeom>
          <a:noFill/>
          <a:extLst>
            <a:ext uri="{909E8E84-426E-40DD-AFC4-6F175D3DCCD1}">
              <a14:hiddenFill xmlns:a14="http://schemas.microsoft.com/office/drawing/2010/main">
                <a:solidFill>
                  <a:srgbClr val="FFFFFF"/>
                </a:solidFill>
              </a14:hiddenFill>
            </a:ext>
          </a:extLst>
        </p:spPr>
      </p:pic>
      <p:sp>
        <p:nvSpPr>
          <p:cNvPr id="77" name="CasellaDiTesto 1043">
            <a:extLst>
              <a:ext uri="{FF2B5EF4-FFF2-40B4-BE49-F238E27FC236}">
                <a16:creationId xmlns:a16="http://schemas.microsoft.com/office/drawing/2014/main" id="{4579E21F-22EB-258C-A181-6C446BBD1157}"/>
              </a:ext>
            </a:extLst>
          </p:cNvPr>
          <p:cNvSpPr txBox="1"/>
          <p:nvPr/>
        </p:nvSpPr>
        <p:spPr>
          <a:xfrm>
            <a:off x="3649749" y="4278377"/>
            <a:ext cx="1114130" cy="83099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200">
                <a:latin typeface="Barlow Semi Condensed Medium"/>
              </a:rPr>
              <a:t>Processing</a:t>
            </a:r>
          </a:p>
          <a:p>
            <a:pPr algn="ctr"/>
            <a:r>
              <a:rPr lang="it-IT" sz="1200">
                <a:latin typeface="Barlow Semi Condensed Medium"/>
              </a:rPr>
              <a:t>dei dati </a:t>
            </a:r>
          </a:p>
          <a:p>
            <a:pPr algn="ctr"/>
            <a:r>
              <a:rPr lang="it-IT" sz="1200">
                <a:latin typeface="Barlow Semi Condensed Medium"/>
              </a:rPr>
              <a:t>+</a:t>
            </a:r>
          </a:p>
          <a:p>
            <a:pPr algn="ctr"/>
            <a:r>
              <a:rPr lang="it-IT" sz="1200">
                <a:latin typeface="Barlow Semi Condensed Medium"/>
              </a:rPr>
              <a:t>API esterne</a:t>
            </a:r>
            <a:endParaRPr lang="en-GB" sz="1200">
              <a:latin typeface="Barlow Semi Condensed Medium"/>
            </a:endParaRPr>
          </a:p>
        </p:txBody>
      </p:sp>
      <p:cxnSp>
        <p:nvCxnSpPr>
          <p:cNvPr id="4" name="Connettore 2 3">
            <a:extLst>
              <a:ext uri="{FF2B5EF4-FFF2-40B4-BE49-F238E27FC236}">
                <a16:creationId xmlns:a16="http://schemas.microsoft.com/office/drawing/2014/main" id="{5DE4E8A5-C1C9-6186-041B-DBB8DE931FBB}"/>
              </a:ext>
            </a:extLst>
          </p:cNvPr>
          <p:cNvCxnSpPr>
            <a:cxnSpLocks/>
          </p:cNvCxnSpPr>
          <p:nvPr/>
        </p:nvCxnSpPr>
        <p:spPr>
          <a:xfrm>
            <a:off x="8212346" y="2314037"/>
            <a:ext cx="0" cy="2086832"/>
          </a:xfrm>
          <a:prstGeom prst="straightConnector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6D20B1A3-63F8-ECEC-9EC1-7BB32A3BBB73}"/>
              </a:ext>
            </a:extLst>
          </p:cNvPr>
          <p:cNvCxnSpPr>
            <a:cxnSpLocks/>
          </p:cNvCxnSpPr>
          <p:nvPr/>
        </p:nvCxnSpPr>
        <p:spPr>
          <a:xfrm flipH="1">
            <a:off x="5839090" y="4400869"/>
            <a:ext cx="237325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372224"/>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35E847-C998-2985-170C-818D82544AA7}"/>
              </a:ext>
            </a:extLst>
          </p:cNvPr>
          <p:cNvSpPr>
            <a:spLocks noGrp="1"/>
          </p:cNvSpPr>
          <p:nvPr>
            <p:ph type="title"/>
          </p:nvPr>
        </p:nvSpPr>
        <p:spPr/>
        <p:txBody>
          <a:bodyPr/>
          <a:lstStyle/>
          <a:p>
            <a:r>
              <a:rPr lang="it-IT"/>
              <a:t>Struttura pacchetti Arduino</a:t>
            </a:r>
          </a:p>
        </p:txBody>
      </p:sp>
      <p:sp>
        <p:nvSpPr>
          <p:cNvPr id="17" name="Parentesi graffa chiusa 16">
            <a:extLst>
              <a:ext uri="{FF2B5EF4-FFF2-40B4-BE49-F238E27FC236}">
                <a16:creationId xmlns:a16="http://schemas.microsoft.com/office/drawing/2014/main" id="{3A008CBB-6928-D1E4-A970-6F9BEDC80730}"/>
              </a:ext>
            </a:extLst>
          </p:cNvPr>
          <p:cNvSpPr/>
          <p:nvPr/>
        </p:nvSpPr>
        <p:spPr>
          <a:xfrm rot="5400000">
            <a:off x="3418977" y="2019648"/>
            <a:ext cx="157316" cy="4719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18" name="Parentesi graffa chiusa 17">
            <a:extLst>
              <a:ext uri="{FF2B5EF4-FFF2-40B4-BE49-F238E27FC236}">
                <a16:creationId xmlns:a16="http://schemas.microsoft.com/office/drawing/2014/main" id="{9FA3BCEB-823B-F778-70D4-EC8F976E7F8E}"/>
              </a:ext>
            </a:extLst>
          </p:cNvPr>
          <p:cNvSpPr/>
          <p:nvPr/>
        </p:nvSpPr>
        <p:spPr>
          <a:xfrm rot="5400000">
            <a:off x="4854388" y="1242605"/>
            <a:ext cx="157316" cy="202603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19" name="Parentesi graffa chiusa 18">
            <a:extLst>
              <a:ext uri="{FF2B5EF4-FFF2-40B4-BE49-F238E27FC236}">
                <a16:creationId xmlns:a16="http://schemas.microsoft.com/office/drawing/2014/main" id="{9C8621A7-6865-3958-AF0A-62EDAC79FFBA}"/>
              </a:ext>
            </a:extLst>
          </p:cNvPr>
          <p:cNvSpPr/>
          <p:nvPr/>
        </p:nvSpPr>
        <p:spPr>
          <a:xfrm rot="5400000">
            <a:off x="2156710" y="3791657"/>
            <a:ext cx="157316" cy="4719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20" name="Parentesi graffa chiusa 19">
            <a:extLst>
              <a:ext uri="{FF2B5EF4-FFF2-40B4-BE49-F238E27FC236}">
                <a16:creationId xmlns:a16="http://schemas.microsoft.com/office/drawing/2014/main" id="{4413F0C5-4507-34DC-C385-5C1DF24D9875}"/>
              </a:ext>
            </a:extLst>
          </p:cNvPr>
          <p:cNvSpPr/>
          <p:nvPr/>
        </p:nvSpPr>
        <p:spPr>
          <a:xfrm rot="5400000">
            <a:off x="3487412" y="3122031"/>
            <a:ext cx="157317" cy="18112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21" name="Parentesi graffa chiusa 20">
            <a:extLst>
              <a:ext uri="{FF2B5EF4-FFF2-40B4-BE49-F238E27FC236}">
                <a16:creationId xmlns:a16="http://schemas.microsoft.com/office/drawing/2014/main" id="{1F60AABF-6D0D-D104-CB05-4009C8F00406}"/>
              </a:ext>
            </a:extLst>
          </p:cNvPr>
          <p:cNvSpPr/>
          <p:nvPr/>
        </p:nvSpPr>
        <p:spPr>
          <a:xfrm rot="5400000">
            <a:off x="5048727" y="3464546"/>
            <a:ext cx="157317" cy="110898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22" name="Parentesi graffa chiusa 21">
            <a:extLst>
              <a:ext uri="{FF2B5EF4-FFF2-40B4-BE49-F238E27FC236}">
                <a16:creationId xmlns:a16="http://schemas.microsoft.com/office/drawing/2014/main" id="{A6732150-5D12-39D3-C6D8-4C292E67EA99}"/>
              </a:ext>
            </a:extLst>
          </p:cNvPr>
          <p:cNvSpPr/>
          <p:nvPr/>
        </p:nvSpPr>
        <p:spPr>
          <a:xfrm rot="5400000">
            <a:off x="6488083" y="3292060"/>
            <a:ext cx="157316" cy="14625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it-IT">
              <a:latin typeface="Barlow Semi Condensed Medium"/>
            </a:endParaRPr>
          </a:p>
        </p:txBody>
      </p:sp>
      <p:sp>
        <p:nvSpPr>
          <p:cNvPr id="23" name="CasellaDiTesto 12">
            <a:extLst>
              <a:ext uri="{FF2B5EF4-FFF2-40B4-BE49-F238E27FC236}">
                <a16:creationId xmlns:a16="http://schemas.microsoft.com/office/drawing/2014/main" id="{CA75C5B2-7584-8F92-8DF9-FBC4480BBFF2}"/>
              </a:ext>
            </a:extLst>
          </p:cNvPr>
          <p:cNvSpPr txBox="1"/>
          <p:nvPr/>
        </p:nvSpPr>
        <p:spPr>
          <a:xfrm>
            <a:off x="3113333" y="2341514"/>
            <a:ext cx="755269"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r>
              <a:rPr lang="it-IT" sz="1100">
                <a:latin typeface="Barlow Semi Condensed Medium"/>
              </a:rPr>
              <a:t>es.</a:t>
            </a:r>
          </a:p>
          <a:p>
            <a:pPr algn="ctr" fontAlgn="base"/>
            <a:r>
              <a:rPr lang="it-IT" sz="1100">
                <a:latin typeface="Barlow Semi Condensed Medium"/>
              </a:rPr>
              <a:t>a787584c</a:t>
            </a:r>
          </a:p>
        </p:txBody>
      </p:sp>
      <p:sp>
        <p:nvSpPr>
          <p:cNvPr id="24" name="CasellaDiTesto 15">
            <a:extLst>
              <a:ext uri="{FF2B5EF4-FFF2-40B4-BE49-F238E27FC236}">
                <a16:creationId xmlns:a16="http://schemas.microsoft.com/office/drawing/2014/main" id="{88EEA229-5932-4676-0046-E28D198B7AE7}"/>
              </a:ext>
            </a:extLst>
          </p:cNvPr>
          <p:cNvSpPr txBox="1"/>
          <p:nvPr/>
        </p:nvSpPr>
        <p:spPr>
          <a:xfrm>
            <a:off x="1844380" y="4108771"/>
            <a:ext cx="842133" cy="430887"/>
          </a:xfrm>
          <a:prstGeom prst="rect">
            <a:avLst/>
          </a:prstGeom>
          <a:noFill/>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r>
              <a:rPr lang="it-IT" sz="1100">
                <a:latin typeface="Barlow Semi Condensed Medium"/>
              </a:rPr>
              <a:t>es.</a:t>
            </a:r>
          </a:p>
          <a:p>
            <a:pPr algn="ctr" fontAlgn="base"/>
            <a:r>
              <a:rPr lang="it-IT" sz="1100">
                <a:latin typeface="Barlow Semi Condensed Medium"/>
              </a:rPr>
              <a:t>a787584c</a:t>
            </a:r>
          </a:p>
        </p:txBody>
      </p:sp>
      <p:sp>
        <p:nvSpPr>
          <p:cNvPr id="25" name="CasellaDiTesto 17">
            <a:extLst>
              <a:ext uri="{FF2B5EF4-FFF2-40B4-BE49-F238E27FC236}">
                <a16:creationId xmlns:a16="http://schemas.microsoft.com/office/drawing/2014/main" id="{F496155D-D1D1-5B6E-0983-7F162443CE85}"/>
              </a:ext>
            </a:extLst>
          </p:cNvPr>
          <p:cNvSpPr txBox="1"/>
          <p:nvPr/>
        </p:nvSpPr>
        <p:spPr>
          <a:xfrm>
            <a:off x="4634342" y="2335147"/>
            <a:ext cx="640080"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es.</a:t>
            </a:r>
          </a:p>
          <a:p>
            <a:pPr algn="ctr"/>
            <a:r>
              <a:rPr lang="it-IT" sz="1100">
                <a:latin typeface="Barlow Semi Condensed Medium"/>
              </a:rPr>
              <a:t>AX8L0</a:t>
            </a:r>
          </a:p>
        </p:txBody>
      </p:sp>
      <p:sp>
        <p:nvSpPr>
          <p:cNvPr id="26" name="CasellaDiTesto 18">
            <a:extLst>
              <a:ext uri="{FF2B5EF4-FFF2-40B4-BE49-F238E27FC236}">
                <a16:creationId xmlns:a16="http://schemas.microsoft.com/office/drawing/2014/main" id="{FA61A153-145F-BBFF-6A3B-1EDDD6B2ACD2}"/>
              </a:ext>
            </a:extLst>
          </p:cNvPr>
          <p:cNvSpPr txBox="1"/>
          <p:nvPr/>
        </p:nvSpPr>
        <p:spPr>
          <a:xfrm>
            <a:off x="3260318" y="4101992"/>
            <a:ext cx="640080" cy="430887"/>
          </a:xfrm>
          <a:prstGeom prst="rect">
            <a:avLst/>
          </a:prstGeom>
          <a:noFill/>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es.</a:t>
            </a:r>
          </a:p>
          <a:p>
            <a:pPr algn="ctr"/>
            <a:r>
              <a:rPr lang="it-IT" sz="1100">
                <a:latin typeface="Barlow Semi Condensed Medium"/>
              </a:rPr>
              <a:t>AX8L0</a:t>
            </a:r>
          </a:p>
        </p:txBody>
      </p:sp>
      <p:sp>
        <p:nvSpPr>
          <p:cNvPr id="27" name="CasellaDiTesto 19">
            <a:extLst>
              <a:ext uri="{FF2B5EF4-FFF2-40B4-BE49-F238E27FC236}">
                <a16:creationId xmlns:a16="http://schemas.microsoft.com/office/drawing/2014/main" id="{15838B27-0476-CFEE-7463-BB846DD6977F}"/>
              </a:ext>
            </a:extLst>
          </p:cNvPr>
          <p:cNvSpPr txBox="1"/>
          <p:nvPr/>
        </p:nvSpPr>
        <p:spPr>
          <a:xfrm>
            <a:off x="4807345" y="4106289"/>
            <a:ext cx="640080" cy="430887"/>
          </a:xfrm>
          <a:prstGeom prst="rect">
            <a:avLst/>
          </a:prstGeom>
          <a:noFill/>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es.</a:t>
            </a:r>
          </a:p>
          <a:p>
            <a:pPr algn="ctr"/>
            <a:r>
              <a:rPr lang="it-IT" sz="1100">
                <a:latin typeface="Barlow Semi Condensed Medium"/>
              </a:rPr>
              <a:t>5</a:t>
            </a:r>
          </a:p>
        </p:txBody>
      </p:sp>
      <p:sp>
        <p:nvSpPr>
          <p:cNvPr id="28" name="CasellaDiTesto 20">
            <a:extLst>
              <a:ext uri="{FF2B5EF4-FFF2-40B4-BE49-F238E27FC236}">
                <a16:creationId xmlns:a16="http://schemas.microsoft.com/office/drawing/2014/main" id="{AC6A2F45-FA49-F8C3-A6DD-824990784A2E}"/>
              </a:ext>
            </a:extLst>
          </p:cNvPr>
          <p:cNvSpPr txBox="1"/>
          <p:nvPr/>
        </p:nvSpPr>
        <p:spPr>
          <a:xfrm>
            <a:off x="6246701" y="4102429"/>
            <a:ext cx="640080" cy="430887"/>
          </a:xfrm>
          <a:prstGeom prst="rect">
            <a:avLst/>
          </a:prstGeom>
          <a:noFill/>
        </p:spPr>
        <p:txBody>
          <a:bodyPr wrap="square" lIns="91440" tIns="45720" rIns="91440" bIns="4572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es.</a:t>
            </a:r>
          </a:p>
          <a:p>
            <a:pPr algn="ctr"/>
            <a:r>
              <a:rPr lang="it-IT" sz="1100">
                <a:latin typeface="Barlow Semi Condensed Medium"/>
              </a:rPr>
              <a:t>7</a:t>
            </a:r>
          </a:p>
        </p:txBody>
      </p:sp>
      <p:sp>
        <p:nvSpPr>
          <p:cNvPr id="29" name="CasellaDiTesto 2">
            <a:extLst>
              <a:ext uri="{FF2B5EF4-FFF2-40B4-BE49-F238E27FC236}">
                <a16:creationId xmlns:a16="http://schemas.microsoft.com/office/drawing/2014/main" id="{CC97827C-0275-95A5-CA5E-0692EE2723CC}"/>
              </a:ext>
            </a:extLst>
          </p:cNvPr>
          <p:cNvSpPr txBox="1"/>
          <p:nvPr/>
        </p:nvSpPr>
        <p:spPr>
          <a:xfrm>
            <a:off x="2916932" y="1286144"/>
            <a:ext cx="3314504" cy="30777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r>
              <a:rPr lang="it-IT" sz="1400">
                <a:latin typeface="Barlow Semi Condensed Medium"/>
              </a:rPr>
              <a:t>Pacchetto Rimozione Scatola</a:t>
            </a:r>
          </a:p>
        </p:txBody>
      </p:sp>
      <p:sp>
        <p:nvSpPr>
          <p:cNvPr id="30" name="CasellaDiTesto 11">
            <a:extLst>
              <a:ext uri="{FF2B5EF4-FFF2-40B4-BE49-F238E27FC236}">
                <a16:creationId xmlns:a16="http://schemas.microsoft.com/office/drawing/2014/main" id="{44F0BB98-3129-1B62-A5AD-C5EE90673A40}"/>
              </a:ext>
            </a:extLst>
          </p:cNvPr>
          <p:cNvSpPr txBox="1"/>
          <p:nvPr/>
        </p:nvSpPr>
        <p:spPr>
          <a:xfrm>
            <a:off x="3434399" y="3143832"/>
            <a:ext cx="2399883" cy="30777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r>
              <a:rPr lang="it-IT" sz="1400">
                <a:latin typeface="Barlow Semi Condensed Medium"/>
              </a:rPr>
              <a:t>Pacchetto ingredienti nel box</a:t>
            </a:r>
          </a:p>
        </p:txBody>
      </p:sp>
      <p:graphicFrame>
        <p:nvGraphicFramePr>
          <p:cNvPr id="31" name="Tabella 30">
            <a:extLst>
              <a:ext uri="{FF2B5EF4-FFF2-40B4-BE49-F238E27FC236}">
                <a16:creationId xmlns:a16="http://schemas.microsoft.com/office/drawing/2014/main" id="{5BDE17A4-AB2A-300E-DC18-7BD19099F650}"/>
              </a:ext>
            </a:extLst>
          </p:cNvPr>
          <p:cNvGraphicFramePr>
            <a:graphicFrameLocks noGrp="1"/>
          </p:cNvGraphicFramePr>
          <p:nvPr>
            <p:extLst>
              <p:ext uri="{D42A27DB-BD31-4B8C-83A1-F6EECF244321}">
                <p14:modId xmlns:p14="http://schemas.microsoft.com/office/powerpoint/2010/main" val="4110432122"/>
              </p:ext>
            </p:extLst>
          </p:nvPr>
        </p:nvGraphicFramePr>
        <p:xfrm>
          <a:off x="1844097" y="1727872"/>
          <a:ext cx="5120635" cy="370840"/>
        </p:xfrm>
        <a:graphic>
          <a:graphicData uri="http://schemas.openxmlformats.org/drawingml/2006/table">
            <a:tbl>
              <a:tblPr firstRow="1" bandRow="1">
                <a:tableStyleId>{EE226476-542F-45CC-9821-D7571A33CE09}</a:tableStyleId>
              </a:tblPr>
              <a:tblGrid>
                <a:gridCol w="1280158">
                  <a:extLst>
                    <a:ext uri="{9D8B030D-6E8A-4147-A177-3AD203B41FA5}">
                      <a16:colId xmlns:a16="http://schemas.microsoft.com/office/drawing/2014/main" val="3536223964"/>
                    </a:ext>
                  </a:extLst>
                </a:gridCol>
                <a:gridCol w="807834">
                  <a:extLst>
                    <a:ext uri="{9D8B030D-6E8A-4147-A177-3AD203B41FA5}">
                      <a16:colId xmlns:a16="http://schemas.microsoft.com/office/drawing/2014/main" val="1023650907"/>
                    </a:ext>
                  </a:extLst>
                </a:gridCol>
                <a:gridCol w="2036774">
                  <a:extLst>
                    <a:ext uri="{9D8B030D-6E8A-4147-A177-3AD203B41FA5}">
                      <a16:colId xmlns:a16="http://schemas.microsoft.com/office/drawing/2014/main" val="1907916149"/>
                    </a:ext>
                  </a:extLst>
                </a:gridCol>
                <a:gridCol w="995869">
                  <a:extLst>
                    <a:ext uri="{9D8B030D-6E8A-4147-A177-3AD203B41FA5}">
                      <a16:colId xmlns:a16="http://schemas.microsoft.com/office/drawing/2014/main" val="2961936427"/>
                    </a:ext>
                  </a:extLst>
                </a:gridCol>
              </a:tblGrid>
              <a:tr h="370840">
                <a:tc>
                  <a:txBody>
                    <a:bodyPr/>
                    <a:lstStyle/>
                    <a:p>
                      <a:pPr algn="ctr"/>
                      <a:r>
                        <a:rPr lang="it-IT">
                          <a:latin typeface="Barlow Semi Condensed Medium"/>
                        </a:rPr>
                        <a:t>0xAA</a:t>
                      </a:r>
                    </a:p>
                  </a:txBody>
                  <a:tcPr anchor="ctr">
                    <a:solidFill>
                      <a:schemeClr val="accent1">
                        <a:lumMod val="60000"/>
                        <a:lumOff val="40000"/>
                      </a:schemeClr>
                    </a:solidFill>
                  </a:tcPr>
                </a:tc>
                <a:tc>
                  <a:txBody>
                    <a:bodyPr/>
                    <a:lstStyle/>
                    <a:p>
                      <a:pPr algn="ctr"/>
                      <a:r>
                        <a:rPr lang="it-IT">
                          <a:latin typeface="Barlow Semi Condensed Medium"/>
                        </a:rPr>
                        <a:t>RFID</a:t>
                      </a:r>
                    </a:p>
                  </a:txBody>
                  <a:tcPr anchor="ctr">
                    <a:solidFill>
                      <a:schemeClr val="accent1">
                        <a:lumMod val="60000"/>
                        <a:lumOff val="40000"/>
                      </a:schemeClr>
                    </a:solidFill>
                  </a:tcPr>
                </a:tc>
                <a:tc>
                  <a:txBody>
                    <a:bodyPr/>
                    <a:lstStyle/>
                    <a:p>
                      <a:pPr algn="ctr"/>
                      <a:r>
                        <a:rPr lang="it-IT" err="1">
                          <a:latin typeface="Barlow Semi Condensed Medium"/>
                        </a:rPr>
                        <a:t>Internal</a:t>
                      </a:r>
                      <a:r>
                        <a:rPr lang="it-IT">
                          <a:latin typeface="Barlow Semi Condensed Medium"/>
                        </a:rPr>
                        <a:t> code ID</a:t>
                      </a:r>
                    </a:p>
                  </a:txBody>
                  <a:tcPr anchor="ctr">
                    <a:solidFill>
                      <a:schemeClr val="accent1">
                        <a:lumMod val="60000"/>
                        <a:lumOff val="40000"/>
                      </a:schemeClr>
                    </a:solidFill>
                  </a:tcPr>
                </a:tc>
                <a:tc>
                  <a:txBody>
                    <a:bodyPr/>
                    <a:lstStyle/>
                    <a:p>
                      <a:pPr algn="ctr"/>
                      <a:r>
                        <a:rPr lang="it-IT">
                          <a:latin typeface="Barlow Semi Condensed Medium"/>
                        </a:rPr>
                        <a:t>0xAE</a:t>
                      </a:r>
                    </a:p>
                  </a:txBody>
                  <a:tcPr anchor="ctr">
                    <a:solidFill>
                      <a:schemeClr val="accent1">
                        <a:lumMod val="60000"/>
                        <a:lumOff val="40000"/>
                      </a:schemeClr>
                    </a:solidFill>
                  </a:tcPr>
                </a:tc>
                <a:extLst>
                  <a:ext uri="{0D108BD9-81ED-4DB2-BD59-A6C34878D82A}">
                    <a16:rowId xmlns:a16="http://schemas.microsoft.com/office/drawing/2014/main" val="2794773759"/>
                  </a:ext>
                </a:extLst>
              </a:tr>
            </a:tbl>
          </a:graphicData>
        </a:graphic>
      </p:graphicFrame>
      <p:graphicFrame>
        <p:nvGraphicFramePr>
          <p:cNvPr id="32" name="Tabella 31">
            <a:extLst>
              <a:ext uri="{FF2B5EF4-FFF2-40B4-BE49-F238E27FC236}">
                <a16:creationId xmlns:a16="http://schemas.microsoft.com/office/drawing/2014/main" id="{2C1E4DF9-A2ED-3F6C-6CF9-4CFDF7552FCF}"/>
              </a:ext>
            </a:extLst>
          </p:cNvPr>
          <p:cNvGraphicFramePr>
            <a:graphicFrameLocks noGrp="1"/>
          </p:cNvGraphicFramePr>
          <p:nvPr>
            <p:extLst>
              <p:ext uri="{D42A27DB-BD31-4B8C-83A1-F6EECF244321}">
                <p14:modId xmlns:p14="http://schemas.microsoft.com/office/powerpoint/2010/main" val="1620527764"/>
              </p:ext>
            </p:extLst>
          </p:nvPr>
        </p:nvGraphicFramePr>
        <p:xfrm>
          <a:off x="1237533" y="3450484"/>
          <a:ext cx="6667562" cy="370840"/>
        </p:xfrm>
        <a:graphic>
          <a:graphicData uri="http://schemas.openxmlformats.org/drawingml/2006/table">
            <a:tbl>
              <a:tblPr firstRow="1" bandRow="1">
                <a:tableStyleId>{EE226476-542F-45CC-9821-D7571A33CE09}</a:tableStyleId>
              </a:tblPr>
              <a:tblGrid>
                <a:gridCol w="637488">
                  <a:extLst>
                    <a:ext uri="{9D8B030D-6E8A-4147-A177-3AD203B41FA5}">
                      <a16:colId xmlns:a16="http://schemas.microsoft.com/office/drawing/2014/main" val="3473975593"/>
                    </a:ext>
                  </a:extLst>
                </a:gridCol>
                <a:gridCol w="739082">
                  <a:extLst>
                    <a:ext uri="{9D8B030D-6E8A-4147-A177-3AD203B41FA5}">
                      <a16:colId xmlns:a16="http://schemas.microsoft.com/office/drawing/2014/main" val="444126762"/>
                    </a:ext>
                  </a:extLst>
                </a:gridCol>
                <a:gridCol w="1873487">
                  <a:extLst>
                    <a:ext uri="{9D8B030D-6E8A-4147-A177-3AD203B41FA5}">
                      <a16:colId xmlns:a16="http://schemas.microsoft.com/office/drawing/2014/main" val="3312911808"/>
                    </a:ext>
                  </a:extLst>
                </a:gridCol>
                <a:gridCol w="1228938">
                  <a:extLst>
                    <a:ext uri="{9D8B030D-6E8A-4147-A177-3AD203B41FA5}">
                      <a16:colId xmlns:a16="http://schemas.microsoft.com/office/drawing/2014/main" val="1068353618"/>
                    </a:ext>
                  </a:extLst>
                </a:gridCol>
                <a:gridCol w="1538323">
                  <a:extLst>
                    <a:ext uri="{9D8B030D-6E8A-4147-A177-3AD203B41FA5}">
                      <a16:colId xmlns:a16="http://schemas.microsoft.com/office/drawing/2014/main" val="1061656213"/>
                    </a:ext>
                  </a:extLst>
                </a:gridCol>
                <a:gridCol w="650244">
                  <a:extLst>
                    <a:ext uri="{9D8B030D-6E8A-4147-A177-3AD203B41FA5}">
                      <a16:colId xmlns:a16="http://schemas.microsoft.com/office/drawing/2014/main" val="2883028825"/>
                    </a:ext>
                  </a:extLst>
                </a:gridCol>
              </a:tblGrid>
              <a:tr h="370840">
                <a:tc>
                  <a:txBody>
                    <a:bodyPr/>
                    <a:lstStyle/>
                    <a:p>
                      <a:pPr lvl="0" algn="ctr">
                        <a:buNone/>
                      </a:pPr>
                      <a:r>
                        <a:rPr lang="it-IT">
                          <a:latin typeface="Barlow Semi Condensed Medium"/>
                        </a:rPr>
                        <a:t>0xFF</a:t>
                      </a:r>
                    </a:p>
                  </a:txBody>
                  <a:tcPr anchor="ctr">
                    <a:solidFill>
                      <a:schemeClr val="accent2">
                        <a:lumMod val="75000"/>
                      </a:schemeClr>
                    </a:solidFill>
                  </a:tcPr>
                </a:tc>
                <a:tc>
                  <a:txBody>
                    <a:bodyPr/>
                    <a:lstStyle/>
                    <a:p>
                      <a:pPr algn="ctr"/>
                      <a:r>
                        <a:rPr lang="it-IT">
                          <a:latin typeface="Barlow Semi Condensed Medium"/>
                        </a:rPr>
                        <a:t>RFID</a:t>
                      </a:r>
                    </a:p>
                  </a:txBody>
                  <a:tcPr anchor="ctr">
                    <a:solidFill>
                      <a:schemeClr val="accent2">
                        <a:lumMod val="75000"/>
                      </a:schemeClr>
                    </a:solidFill>
                  </a:tcPr>
                </a:tc>
                <a:tc>
                  <a:txBody>
                    <a:bodyPr/>
                    <a:lstStyle/>
                    <a:p>
                      <a:pPr algn="ctr"/>
                      <a:r>
                        <a:rPr lang="it-IT" err="1">
                          <a:latin typeface="Barlow Semi Condensed Medium"/>
                        </a:rPr>
                        <a:t>Internal</a:t>
                      </a:r>
                      <a:r>
                        <a:rPr lang="it-IT">
                          <a:latin typeface="Barlow Semi Condensed Medium"/>
                        </a:rPr>
                        <a:t> code ID</a:t>
                      </a:r>
                    </a:p>
                  </a:txBody>
                  <a:tcPr anchor="ctr">
                    <a:solidFill>
                      <a:schemeClr val="accent2">
                        <a:lumMod val="75000"/>
                      </a:schemeClr>
                    </a:solidFill>
                  </a:tcPr>
                </a:tc>
                <a:tc>
                  <a:txBody>
                    <a:bodyPr/>
                    <a:lstStyle/>
                    <a:p>
                      <a:pPr algn="ctr"/>
                      <a:r>
                        <a:rPr lang="it-IT">
                          <a:latin typeface="Barlow Semi Condensed Medium"/>
                        </a:rPr>
                        <a:t>Quantità</a:t>
                      </a:r>
                    </a:p>
                  </a:txBody>
                  <a:tcPr anchor="ctr">
                    <a:solidFill>
                      <a:schemeClr val="accent2">
                        <a:lumMod val="75000"/>
                      </a:schemeClr>
                    </a:solidFill>
                  </a:tcPr>
                </a:tc>
                <a:tc>
                  <a:txBody>
                    <a:bodyPr/>
                    <a:lstStyle/>
                    <a:p>
                      <a:pPr algn="ctr"/>
                      <a:r>
                        <a:rPr lang="it-IT">
                          <a:latin typeface="Barlow Semi Condensed Medium"/>
                        </a:rPr>
                        <a:t>Capacità</a:t>
                      </a:r>
                    </a:p>
                  </a:txBody>
                  <a:tcPr anchor="ctr">
                    <a:solidFill>
                      <a:schemeClr val="accent2">
                        <a:lumMod val="75000"/>
                      </a:schemeClr>
                    </a:solidFill>
                  </a:tcPr>
                </a:tc>
                <a:tc>
                  <a:txBody>
                    <a:bodyPr/>
                    <a:lstStyle/>
                    <a:p>
                      <a:pPr algn="ctr"/>
                      <a:r>
                        <a:rPr lang="it-IT">
                          <a:latin typeface="Barlow Semi Condensed Medium"/>
                        </a:rPr>
                        <a:t>0xFE</a:t>
                      </a:r>
                    </a:p>
                  </a:txBody>
                  <a:tcPr anchor="ctr">
                    <a:solidFill>
                      <a:schemeClr val="accent2">
                        <a:lumMod val="75000"/>
                      </a:schemeClr>
                    </a:solidFill>
                  </a:tcPr>
                </a:tc>
                <a:extLst>
                  <a:ext uri="{0D108BD9-81ED-4DB2-BD59-A6C34878D82A}">
                    <a16:rowId xmlns:a16="http://schemas.microsoft.com/office/drawing/2014/main" val="2221424835"/>
                  </a:ext>
                </a:extLst>
              </a:tr>
            </a:tbl>
          </a:graphicData>
        </a:graphic>
      </p:graphicFrame>
    </p:spTree>
    <p:extLst>
      <p:ext uri="{BB962C8B-B14F-4D97-AF65-F5344CB8AC3E}">
        <p14:creationId xmlns:p14="http://schemas.microsoft.com/office/powerpoint/2010/main" val="306670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70AE21-6DE5-B6AA-8199-18A20C180C4D}"/>
              </a:ext>
            </a:extLst>
          </p:cNvPr>
          <p:cNvSpPr>
            <a:spLocks noGrp="1"/>
          </p:cNvSpPr>
          <p:nvPr>
            <p:ph type="title"/>
          </p:nvPr>
        </p:nvSpPr>
        <p:spPr/>
        <p:txBody>
          <a:bodyPr/>
          <a:lstStyle/>
          <a:p>
            <a:r>
              <a:rPr lang="it-IT"/>
              <a:t>MQTT</a:t>
            </a:r>
          </a:p>
        </p:txBody>
      </p:sp>
      <p:sp>
        <p:nvSpPr>
          <p:cNvPr id="4" name="CasellaDiTesto 3">
            <a:extLst>
              <a:ext uri="{FF2B5EF4-FFF2-40B4-BE49-F238E27FC236}">
                <a16:creationId xmlns:a16="http://schemas.microsoft.com/office/drawing/2014/main" id="{5061CE55-AEEF-6DD1-0D48-BC631BD21CD4}"/>
              </a:ext>
            </a:extLst>
          </p:cNvPr>
          <p:cNvSpPr txBox="1"/>
          <p:nvPr/>
        </p:nvSpPr>
        <p:spPr>
          <a:xfrm>
            <a:off x="14267" y="1038150"/>
            <a:ext cx="7270595" cy="4247317"/>
          </a:xfrm>
          <a:prstGeom prst="rect">
            <a:avLst/>
          </a:prstGeom>
          <a:noFill/>
        </p:spPr>
        <p:txBody>
          <a:bodyPr wrap="square" lIns="91440" tIns="45720" rIns="91440" bIns="45720" anchor="t">
            <a:spAutoFit/>
          </a:bodyPr>
          <a:lstStyle/>
          <a:p>
            <a:r>
              <a:rPr lang="it-IT" sz="1000" b="1" u="sng">
                <a:latin typeface="Barlow Semi Condensed Medium"/>
              </a:rPr>
              <a:t>Dati alimenti:</a:t>
            </a:r>
          </a:p>
          <a:p>
            <a:r>
              <a:rPr lang="it-IT" sz="1000">
                <a:latin typeface="Barlow Semi Condensed Medium"/>
              </a:rPr>
              <a:t>              </a:t>
            </a:r>
            <a:r>
              <a:rPr lang="it-IT" sz="1000" b="1" u="sng">
                <a:latin typeface="Barlow Semi Condensed Medium"/>
              </a:rPr>
              <a:t>Topic</a:t>
            </a:r>
            <a:r>
              <a:rPr lang="it-IT" sz="1000" b="1">
                <a:latin typeface="Barlow Semi Condensed Medium"/>
              </a:rPr>
              <a:t>: </a:t>
            </a:r>
            <a:r>
              <a:rPr lang="it-IT" sz="1000">
                <a:latin typeface="Barlow Semi Condensed Medium"/>
              </a:rPr>
              <a:t>/</a:t>
            </a:r>
            <a:r>
              <a:rPr lang="it-IT" sz="1000" err="1">
                <a:latin typeface="Barlow Semi Condensed Medium"/>
              </a:rPr>
              <a:t>restaurants</a:t>
            </a:r>
            <a:r>
              <a:rPr lang="it-IT" sz="1000">
                <a:latin typeface="Barlow Semi Condensed Medium"/>
              </a:rPr>
              <a:t>/&lt;</a:t>
            </a:r>
            <a:r>
              <a:rPr lang="it-IT" sz="1000" err="1">
                <a:latin typeface="Barlow Semi Condensed Medium"/>
              </a:rPr>
              <a:t>restaurant_number</a:t>
            </a:r>
            <a:r>
              <a:rPr lang="it-IT" sz="1000">
                <a:latin typeface="Barlow Semi Condensed Medium"/>
              </a:rPr>
              <a:t>&gt;/</a:t>
            </a:r>
            <a:r>
              <a:rPr lang="it-IT" sz="1000" err="1">
                <a:latin typeface="Barlow Semi Condensed Medium"/>
              </a:rPr>
              <a:t>ingredients</a:t>
            </a:r>
            <a:endParaRPr lang="it-IT" sz="1000">
              <a:latin typeface="Barlow Semi Condensed Medium"/>
            </a:endParaRPr>
          </a:p>
          <a:p>
            <a:r>
              <a:rPr lang="it-IT" sz="1000">
                <a:latin typeface="Barlow Semi Condensed Medium"/>
              </a:rPr>
              <a:t>              </a:t>
            </a:r>
            <a:r>
              <a:rPr lang="it-IT" sz="1000" b="1" u="sng" err="1">
                <a:latin typeface="Barlow Semi Condensed Medium"/>
              </a:rPr>
              <a:t>QoS</a:t>
            </a:r>
            <a:r>
              <a:rPr lang="it-IT" sz="1000" b="1">
                <a:latin typeface="Barlow Semi Condensed Medium"/>
              </a:rPr>
              <a:t>: </a:t>
            </a:r>
            <a:r>
              <a:rPr lang="it-IT" sz="1000">
                <a:latin typeface="Barlow Semi Condensed Medium"/>
              </a:rPr>
              <a:t>2</a:t>
            </a:r>
          </a:p>
          <a:p>
            <a:pPr algn="just"/>
            <a:r>
              <a:rPr lang="it-IT" sz="1000">
                <a:latin typeface="Barlow Semi Condensed Medium"/>
              </a:rPr>
              <a:t>              </a:t>
            </a:r>
            <a:r>
              <a:rPr lang="it-IT" sz="1000" b="1" u="sng">
                <a:latin typeface="Barlow Semi Condensed Medium"/>
              </a:rPr>
              <a:t>Data</a:t>
            </a:r>
            <a:r>
              <a:rPr lang="it-IT" sz="1000" b="1">
                <a:latin typeface="Barlow Semi Condensed Medium"/>
              </a:rPr>
              <a:t>:  </a:t>
            </a:r>
            <a:r>
              <a:rPr lang="it-IT" sz="1000">
                <a:effectLst>
                  <a:outerShdw blurRad="38100" dist="38100" dir="2700000" algn="tl">
                    <a:srgbClr val="000000">
                      <a:alpha val="43137"/>
                    </a:srgbClr>
                  </a:outerShdw>
                </a:effectLst>
                <a:latin typeface="Barlow Semi Condensed Medium"/>
              </a:rPr>
              <a:t>‘</a:t>
            </a:r>
            <a:r>
              <a:rPr lang="it-IT" sz="1000" err="1">
                <a:effectLst>
                  <a:outerShdw blurRad="38100" dist="38100" dir="2700000" algn="tl">
                    <a:srgbClr val="000000">
                      <a:alpha val="43137"/>
                    </a:srgbClr>
                  </a:outerShdw>
                </a:effectLst>
                <a:latin typeface="Barlow Semi Condensed Medium"/>
              </a:rPr>
              <a:t>rfid</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rfid_value</a:t>
            </a:r>
            <a:endParaRPr lang="it-IT" sz="1000">
              <a:latin typeface="Barlow Semi Condensed Medium"/>
            </a:endParaRPr>
          </a:p>
          <a:p>
            <a:pPr algn="just"/>
            <a:r>
              <a:rPr lang="it-IT" sz="1000">
                <a:effectLst>
                  <a:outerShdw blurRad="38100" dist="38100" dir="2700000" algn="tl">
                    <a:srgbClr val="000000">
                      <a:alpha val="43137"/>
                    </a:srgbClr>
                  </a:outerShdw>
                </a:effectLst>
                <a:latin typeface="Barlow Semi Condensed Medium"/>
              </a:rPr>
              <a:t>                          ‘time’:</a:t>
            </a:r>
            <a:r>
              <a:rPr lang="it-IT" sz="1000">
                <a:latin typeface="Barlow Semi Condensed Medium"/>
              </a:rPr>
              <a:t> </a:t>
            </a:r>
            <a:r>
              <a:rPr lang="it-IT" sz="1000" err="1">
                <a:latin typeface="Barlow Semi Condensed Medium"/>
              </a:rPr>
              <a:t>datetime.now</a:t>
            </a:r>
            <a:r>
              <a:rPr lang="it-IT" sz="1000">
                <a:latin typeface="Barlow Semi Condensed Medium"/>
              </a:rPr>
              <a:t>()</a:t>
            </a:r>
          </a:p>
          <a:p>
            <a:pPr algn="just"/>
            <a:r>
              <a:rPr lang="it-IT" sz="1000">
                <a:effectLst>
                  <a:outerShdw blurRad="38100" dist="38100" dir="2700000" algn="tl">
                    <a:srgbClr val="000000">
                      <a:alpha val="43137"/>
                    </a:srgbClr>
                  </a:outerShdw>
                </a:effectLst>
                <a:latin typeface="Barlow Semi Condensed Medium"/>
              </a:rPr>
              <a:t>                           ‘id’: </a:t>
            </a:r>
            <a:r>
              <a:rPr lang="it-IT" sz="1000" err="1">
                <a:latin typeface="Barlow Semi Condensed Medium"/>
              </a:rPr>
              <a:t>internal_code_id</a:t>
            </a:r>
            <a:endParaRPr lang="it-IT" sz="1000">
              <a:latin typeface="Barlow Semi Condensed Medium"/>
            </a:endParaRPr>
          </a:p>
          <a:p>
            <a:pPr algn="just"/>
            <a:r>
              <a:rPr lang="it-IT" sz="1000">
                <a:effectLst>
                  <a:outerShdw blurRad="38100" dist="38100" dir="2700000" algn="tl">
                    <a:srgbClr val="000000">
                      <a:alpha val="43137"/>
                    </a:srgbClr>
                  </a:outerShdw>
                </a:effectLst>
                <a:latin typeface="Barlow Semi Condensed Medium"/>
              </a:rPr>
              <a:t>	            ‘</a:t>
            </a:r>
            <a:r>
              <a:rPr lang="it-IT" sz="1000" err="1">
                <a:effectLst>
                  <a:outerShdw blurRad="38100" dist="38100" dir="2700000" algn="tl">
                    <a:srgbClr val="000000">
                      <a:alpha val="43137"/>
                    </a:srgbClr>
                  </a:outerShdw>
                </a:effectLst>
                <a:latin typeface="Barlow Semi Condensed Medium"/>
              </a:rPr>
              <a:t>description</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description</a:t>
            </a:r>
            <a:endParaRPr lang="it-IT" sz="1000">
              <a:latin typeface="Barlow Semi Condensed Medium"/>
            </a:endParaRPr>
          </a:p>
          <a:p>
            <a:pPr algn="just"/>
            <a:r>
              <a:rPr lang="it-IT" sz="1000">
                <a:latin typeface="Barlow Semi Condensed Medium"/>
              </a:rPr>
              <a:t>	            </a:t>
            </a:r>
            <a:r>
              <a:rPr lang="it-IT" sz="1000">
                <a:effectLst>
                  <a:outerShdw blurRad="38100" dist="38100" dir="2700000" algn="tl">
                    <a:srgbClr val="000000">
                      <a:alpha val="43137"/>
                    </a:srgbClr>
                  </a:outerShdw>
                </a:effectLst>
                <a:latin typeface="Barlow Semi Condensed Medium"/>
              </a:rPr>
              <a:t>‘</a:t>
            </a:r>
            <a:r>
              <a:rPr lang="it-IT" sz="1000" err="1">
                <a:effectLst>
                  <a:outerShdw blurRad="38100" dist="38100" dir="2700000" algn="tl">
                    <a:srgbClr val="000000">
                      <a:alpha val="43137"/>
                    </a:srgbClr>
                  </a:outerShdw>
                </a:effectLst>
                <a:latin typeface="Barlow Semi Condensed Medium"/>
              </a:rPr>
              <a:t>quantity</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quantity_value</a:t>
            </a:r>
            <a:endParaRPr lang="it-IT" sz="1000">
              <a:latin typeface="Barlow Semi Condensed Medium"/>
            </a:endParaRPr>
          </a:p>
          <a:p>
            <a:pPr algn="just"/>
            <a:r>
              <a:rPr lang="it-IT" sz="1000">
                <a:effectLst>
                  <a:outerShdw blurRad="38100" dist="38100" dir="2700000" algn="tl">
                    <a:srgbClr val="000000">
                      <a:alpha val="43137"/>
                    </a:srgbClr>
                  </a:outerShdw>
                </a:effectLst>
                <a:latin typeface="Barlow Semi Condensed Medium"/>
              </a:rPr>
              <a:t> 	            ‘</a:t>
            </a:r>
            <a:r>
              <a:rPr lang="it-IT" sz="1000" err="1">
                <a:effectLst>
                  <a:outerShdw blurRad="38100" dist="38100" dir="2700000" algn="tl">
                    <a:srgbClr val="000000">
                      <a:alpha val="43137"/>
                    </a:srgbClr>
                  </a:outerShdw>
                </a:effectLst>
                <a:latin typeface="Barlow Semi Condensed Medium"/>
              </a:rPr>
              <a:t>capacity</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capacity_value</a:t>
            </a:r>
            <a:r>
              <a:rPr lang="it-IT" sz="1000">
                <a:latin typeface="Barlow Semi Condensed Medium"/>
              </a:rPr>
              <a:t> </a:t>
            </a:r>
            <a:endParaRPr lang="it-IT" sz="1000" b="1" u="sng">
              <a:latin typeface="Barlow Semi Condensed Medium"/>
            </a:endParaRPr>
          </a:p>
          <a:p>
            <a:endParaRPr lang="it-IT" sz="1000" b="1">
              <a:latin typeface="Barlow Semi Condensed Medium" panose="00000606000000000000" pitchFamily="2" charset="0"/>
            </a:endParaRPr>
          </a:p>
          <a:p>
            <a:r>
              <a:rPr lang="it-IT" sz="1000" b="1" u="sng">
                <a:latin typeface="Barlow Semi Condensed Medium"/>
              </a:rPr>
              <a:t>Rimozione box:</a:t>
            </a:r>
          </a:p>
          <a:p>
            <a:r>
              <a:rPr lang="it-IT" sz="1000">
                <a:latin typeface="Barlow Semi Condensed Medium"/>
              </a:rPr>
              <a:t>               </a:t>
            </a:r>
            <a:r>
              <a:rPr lang="it-IT" sz="1000" b="1" u="sng">
                <a:latin typeface="Barlow Semi Condensed Medium"/>
              </a:rPr>
              <a:t>Topic</a:t>
            </a:r>
            <a:r>
              <a:rPr lang="it-IT" sz="1000" b="1">
                <a:latin typeface="Barlow Semi Condensed Medium"/>
              </a:rPr>
              <a:t>: </a:t>
            </a:r>
            <a:r>
              <a:rPr lang="it-IT" sz="1000">
                <a:latin typeface="Barlow Semi Condensed Medium"/>
              </a:rPr>
              <a:t>/</a:t>
            </a:r>
            <a:r>
              <a:rPr lang="it-IT" sz="1000" err="1">
                <a:latin typeface="Barlow Semi Condensed Medium"/>
              </a:rPr>
              <a:t>restaurants</a:t>
            </a:r>
            <a:r>
              <a:rPr lang="it-IT" sz="1000">
                <a:latin typeface="Barlow Semi Condensed Medium"/>
              </a:rPr>
              <a:t>/&lt;</a:t>
            </a:r>
            <a:r>
              <a:rPr lang="it-IT" sz="1000" err="1">
                <a:latin typeface="Barlow Semi Condensed Medium"/>
              </a:rPr>
              <a:t>restaurant_number</a:t>
            </a:r>
            <a:r>
              <a:rPr lang="it-IT" sz="1000">
                <a:latin typeface="Barlow Semi Condensed Medium"/>
              </a:rPr>
              <a:t>&gt;/boxes/</a:t>
            </a:r>
            <a:r>
              <a:rPr lang="it-IT" sz="1000" err="1">
                <a:latin typeface="Barlow Semi Condensed Medium"/>
              </a:rPr>
              <a:t>removal</a:t>
            </a:r>
            <a:endParaRPr lang="it-IT" sz="1000">
              <a:latin typeface="Barlow Semi Condensed Medium"/>
            </a:endParaRPr>
          </a:p>
          <a:p>
            <a:r>
              <a:rPr lang="it-IT" sz="1000">
                <a:latin typeface="Barlow Semi Condensed Medium"/>
              </a:rPr>
              <a:t>               </a:t>
            </a:r>
            <a:r>
              <a:rPr lang="it-IT" sz="1000" b="1" u="sng" err="1">
                <a:latin typeface="Barlow Semi Condensed Medium"/>
              </a:rPr>
              <a:t>QoS</a:t>
            </a:r>
            <a:r>
              <a:rPr lang="it-IT" sz="1000" b="1">
                <a:latin typeface="Barlow Semi Condensed Medium"/>
              </a:rPr>
              <a:t>: </a:t>
            </a:r>
            <a:r>
              <a:rPr lang="it-IT" sz="1000">
                <a:latin typeface="Barlow Semi Condensed Medium"/>
              </a:rPr>
              <a:t>2</a:t>
            </a:r>
          </a:p>
          <a:p>
            <a:r>
              <a:rPr lang="it-IT" sz="1000">
                <a:latin typeface="Barlow Semi Condensed Medium"/>
              </a:rPr>
              <a:t>               </a:t>
            </a:r>
            <a:r>
              <a:rPr lang="it-IT" sz="1000" b="1" u="sng">
                <a:latin typeface="Barlow Semi Condensed Medium"/>
              </a:rPr>
              <a:t>Data</a:t>
            </a:r>
            <a:r>
              <a:rPr lang="it-IT" sz="1000">
                <a:latin typeface="Barlow Semi Condensed Medium"/>
              </a:rPr>
              <a:t>:   </a:t>
            </a:r>
            <a:r>
              <a:rPr lang="it-IT" sz="1000">
                <a:effectLst>
                  <a:outerShdw blurRad="38100" dist="38100" dir="2700000" algn="tl">
                    <a:srgbClr val="000000">
                      <a:alpha val="43137"/>
                    </a:srgbClr>
                  </a:outerShdw>
                </a:effectLst>
                <a:latin typeface="Barlow Semi Condensed Medium"/>
              </a:rPr>
              <a:t>‘</a:t>
            </a:r>
            <a:r>
              <a:rPr lang="it-IT" sz="1000" err="1">
                <a:effectLst>
                  <a:outerShdw blurRad="38100" dist="38100" dir="2700000" algn="tl">
                    <a:srgbClr val="000000">
                      <a:alpha val="43137"/>
                    </a:srgbClr>
                  </a:outerShdw>
                </a:effectLst>
                <a:latin typeface="Barlow Semi Condensed Medium"/>
              </a:rPr>
              <a:t>rfid</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rfid_value</a:t>
            </a:r>
            <a:endParaRPr lang="it-IT" sz="1000">
              <a:latin typeface="Barlow Semi Condensed Medium"/>
            </a:endParaRPr>
          </a:p>
          <a:p>
            <a:r>
              <a:rPr lang="it-IT" sz="1000">
                <a:effectLst>
                  <a:outerShdw blurRad="38100" dist="38100" dir="2700000" algn="tl">
                    <a:srgbClr val="000000">
                      <a:alpha val="43137"/>
                    </a:srgbClr>
                  </a:outerShdw>
                </a:effectLst>
                <a:latin typeface="Barlow Semi Condensed Medium"/>
              </a:rPr>
              <a:t>                            ‘id’: </a:t>
            </a:r>
            <a:r>
              <a:rPr lang="it-IT" sz="1000" err="1">
                <a:latin typeface="Barlow Semi Condensed Medium"/>
              </a:rPr>
              <a:t>internal_code_id</a:t>
            </a:r>
            <a:endParaRPr lang="it-IT" sz="1000" b="1">
              <a:latin typeface="Barlow Semi Condensed Medium"/>
            </a:endParaRPr>
          </a:p>
          <a:p>
            <a:endParaRPr lang="it-IT" sz="1000" b="1">
              <a:latin typeface="Barlow Semi Condensed Medium" panose="00000606000000000000" pitchFamily="2" charset="0"/>
            </a:endParaRPr>
          </a:p>
          <a:p>
            <a:r>
              <a:rPr lang="it-IT" sz="1000" b="1" u="sng">
                <a:latin typeface="Barlow Semi Condensed Medium"/>
              </a:rPr>
              <a:t>Pubblicazione colore led:</a:t>
            </a:r>
          </a:p>
          <a:p>
            <a:r>
              <a:rPr lang="it-IT" sz="1000" b="1">
                <a:latin typeface="Barlow Semi Condensed Medium"/>
              </a:rPr>
              <a:t>	</a:t>
            </a:r>
            <a:r>
              <a:rPr lang="it-IT" sz="1000" b="1" u="sng">
                <a:latin typeface="Barlow Semi Condensed Medium"/>
              </a:rPr>
              <a:t>Topic</a:t>
            </a:r>
            <a:r>
              <a:rPr lang="it-IT" sz="1000" b="1">
                <a:latin typeface="Barlow Semi Condensed Medium"/>
              </a:rPr>
              <a:t>: </a:t>
            </a:r>
            <a:r>
              <a:rPr lang="it-IT" sz="1000">
                <a:latin typeface="Barlow Semi Condensed Medium"/>
              </a:rPr>
              <a:t>/boxes/&lt;</a:t>
            </a:r>
            <a:r>
              <a:rPr lang="it-IT" sz="1000" err="1">
                <a:latin typeface="Barlow Semi Condensed Medium"/>
              </a:rPr>
              <a:t>rfid</a:t>
            </a:r>
            <a:r>
              <a:rPr lang="it-IT" sz="1000">
                <a:latin typeface="Barlow Semi Condensed Medium"/>
              </a:rPr>
              <a:t>&gt;/led</a:t>
            </a:r>
          </a:p>
          <a:p>
            <a:r>
              <a:rPr lang="it-IT" sz="1000" b="1">
                <a:latin typeface="Barlow Semi Condensed Medium"/>
              </a:rPr>
              <a:t>	</a:t>
            </a:r>
            <a:r>
              <a:rPr lang="it-IT" sz="1000" b="1" u="sng" err="1">
                <a:latin typeface="Barlow Semi Condensed Medium"/>
              </a:rPr>
              <a:t>QoS</a:t>
            </a:r>
            <a:r>
              <a:rPr lang="it-IT" sz="1000" b="1">
                <a:latin typeface="Barlow Semi Condensed Medium"/>
              </a:rPr>
              <a:t>: </a:t>
            </a:r>
            <a:r>
              <a:rPr lang="it-IT" sz="1000">
                <a:latin typeface="Barlow Semi Condensed Medium"/>
              </a:rPr>
              <a:t>1</a:t>
            </a:r>
          </a:p>
          <a:p>
            <a:r>
              <a:rPr lang="it-IT" sz="1000">
                <a:latin typeface="Barlow Semi Condensed Medium"/>
              </a:rPr>
              <a:t>	</a:t>
            </a:r>
            <a:r>
              <a:rPr lang="it-IT" sz="1000" b="1" u="sng">
                <a:latin typeface="Barlow Semi Condensed Medium"/>
              </a:rPr>
              <a:t>Data:  </a:t>
            </a:r>
            <a:r>
              <a:rPr lang="it-IT" sz="1000">
                <a:effectLst>
                  <a:outerShdw blurRad="38100" dist="38100" dir="2700000" algn="tl">
                    <a:srgbClr val="000000">
                      <a:alpha val="43137"/>
                    </a:srgbClr>
                  </a:outerShdw>
                </a:effectLst>
                <a:latin typeface="Barlow Semi Condensed Medium"/>
              </a:rPr>
              <a:t>‘led’: </a:t>
            </a:r>
            <a:r>
              <a:rPr lang="it-IT" sz="1000">
                <a:latin typeface="Barlow Semi Condensed Medium"/>
              </a:rPr>
              <a:t>‘G’ (green) oppure ‘O’ (</a:t>
            </a:r>
            <a:r>
              <a:rPr lang="it-IT" sz="1000" err="1">
                <a:latin typeface="Barlow Semi Condensed Medium"/>
              </a:rPr>
              <a:t>orange</a:t>
            </a:r>
            <a:r>
              <a:rPr lang="it-IT" sz="1000">
                <a:latin typeface="Barlow Semi Condensed Medium"/>
              </a:rPr>
              <a:t>) oppure ‘R’ (red)</a:t>
            </a:r>
            <a:endParaRPr lang="it-IT" sz="1000" u="sng">
              <a:latin typeface="Barlow Semi Condensed Medium"/>
            </a:endParaRPr>
          </a:p>
          <a:p>
            <a:endParaRPr lang="it-IT" sz="1000" b="1">
              <a:latin typeface="Barlow Semi Condensed Medium" panose="00000606000000000000" pitchFamily="2" charset="0"/>
            </a:endParaRPr>
          </a:p>
          <a:p>
            <a:r>
              <a:rPr lang="it-IT" sz="1000" b="1" u="sng">
                <a:latin typeface="Barlow Semi Condensed Medium"/>
              </a:rPr>
              <a:t>Pubblicazione dati fornitura:</a:t>
            </a:r>
          </a:p>
          <a:p>
            <a:r>
              <a:rPr lang="it-IT" sz="1000" b="1">
                <a:latin typeface="Barlow Semi Condensed Medium"/>
              </a:rPr>
              <a:t>	</a:t>
            </a:r>
            <a:r>
              <a:rPr lang="it-IT" sz="1000" b="1" u="sng">
                <a:latin typeface="Barlow Semi Condensed Medium"/>
              </a:rPr>
              <a:t>Topic</a:t>
            </a:r>
            <a:r>
              <a:rPr lang="it-IT" sz="1000" b="1">
                <a:latin typeface="Barlow Semi Condensed Medium"/>
              </a:rPr>
              <a:t>: </a:t>
            </a:r>
            <a:r>
              <a:rPr lang="it-IT" sz="1000">
                <a:latin typeface="Barlow Semi Condensed Medium"/>
              </a:rPr>
              <a:t>/</a:t>
            </a:r>
            <a:r>
              <a:rPr lang="it-IT" sz="1000" err="1">
                <a:latin typeface="Barlow Semi Condensed Medium"/>
              </a:rPr>
              <a:t>restaurants</a:t>
            </a:r>
            <a:r>
              <a:rPr lang="it-IT" sz="1000">
                <a:latin typeface="Barlow Semi Condensed Medium"/>
              </a:rPr>
              <a:t>/&lt;</a:t>
            </a:r>
            <a:r>
              <a:rPr lang="it-IT" sz="1000" err="1">
                <a:latin typeface="Barlow Semi Condensed Medium"/>
              </a:rPr>
              <a:t>restaurant_number</a:t>
            </a:r>
            <a:r>
              <a:rPr lang="it-IT" sz="1000">
                <a:latin typeface="Barlow Semi Condensed Medium"/>
              </a:rPr>
              <a:t>&gt;/</a:t>
            </a:r>
            <a:r>
              <a:rPr lang="it-IT" sz="1000" err="1">
                <a:latin typeface="Barlow Semi Condensed Medium"/>
              </a:rPr>
              <a:t>element</a:t>
            </a:r>
            <a:r>
              <a:rPr lang="it-IT" sz="1000">
                <a:latin typeface="Barlow Semi Condensed Medium"/>
              </a:rPr>
              <a:t>/&lt;</a:t>
            </a:r>
            <a:r>
              <a:rPr lang="it-IT" sz="1000" err="1">
                <a:latin typeface="Barlow Semi Condensed Medium"/>
              </a:rPr>
              <a:t>element_id</a:t>
            </a:r>
            <a:r>
              <a:rPr lang="it-IT" sz="1000">
                <a:latin typeface="Barlow Semi Condensed Medium"/>
              </a:rPr>
              <a:t>&gt;/supply</a:t>
            </a:r>
          </a:p>
          <a:p>
            <a:r>
              <a:rPr lang="it-IT" sz="1000" b="1">
                <a:latin typeface="Barlow Semi Condensed Medium"/>
              </a:rPr>
              <a:t>	</a:t>
            </a:r>
            <a:r>
              <a:rPr lang="it-IT" sz="1000" b="1" u="sng" err="1">
                <a:latin typeface="Barlow Semi Condensed Medium"/>
              </a:rPr>
              <a:t>QoS</a:t>
            </a:r>
            <a:r>
              <a:rPr lang="it-IT" sz="1000" b="1">
                <a:latin typeface="Barlow Semi Condensed Medium"/>
              </a:rPr>
              <a:t>: </a:t>
            </a:r>
            <a:r>
              <a:rPr lang="it-IT" sz="1000">
                <a:latin typeface="Barlow Semi Condensed Medium"/>
              </a:rPr>
              <a:t>1</a:t>
            </a:r>
          </a:p>
          <a:p>
            <a:r>
              <a:rPr lang="en-GB" sz="1000" b="1">
                <a:latin typeface="Barlow Semi Condensed Medium"/>
              </a:rPr>
              <a:t>	</a:t>
            </a:r>
            <a:r>
              <a:rPr lang="it-IT" sz="1000" b="1" u="sng">
                <a:latin typeface="Barlow Semi Condensed Medium"/>
              </a:rPr>
              <a:t>Data:</a:t>
            </a:r>
            <a:r>
              <a:rPr lang="it-IT" sz="1000">
                <a:latin typeface="Barlow Semi Condensed Medium"/>
              </a:rPr>
              <a:t>  </a:t>
            </a:r>
            <a:r>
              <a:rPr lang="it-IT" sz="1000">
                <a:effectLst>
                  <a:outerShdw blurRad="38100" dist="38100" dir="2700000" algn="tl">
                    <a:srgbClr val="000000">
                      <a:alpha val="43137"/>
                    </a:srgbClr>
                  </a:outerShdw>
                </a:effectLst>
                <a:latin typeface="Barlow Semi Condensed Medium"/>
              </a:rPr>
              <a:t>‘</a:t>
            </a:r>
            <a:r>
              <a:rPr lang="it-IT" sz="1000" err="1">
                <a:effectLst>
                  <a:outerShdw blurRad="38100" dist="38100" dir="2700000" algn="tl">
                    <a:srgbClr val="000000">
                      <a:alpha val="43137"/>
                    </a:srgbClr>
                  </a:outerShdw>
                </a:effectLst>
                <a:latin typeface="Barlow Semi Condensed Medium"/>
              </a:rPr>
              <a:t>date_next_supply</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date_next_supply</a:t>
            </a:r>
            <a:endParaRPr lang="it-IT" sz="1000">
              <a:latin typeface="Barlow Semi Condensed Medium"/>
            </a:endParaRPr>
          </a:p>
          <a:p>
            <a:pPr algn="just"/>
            <a:r>
              <a:rPr lang="it-IT" sz="1000" b="1">
                <a:effectLst>
                  <a:outerShdw blurRad="38100" dist="38100" dir="2700000" algn="tl">
                    <a:srgbClr val="000000">
                      <a:alpha val="43137"/>
                    </a:srgbClr>
                  </a:outerShdw>
                </a:effectLst>
                <a:latin typeface="Barlow Semi Condensed Medium"/>
              </a:rPr>
              <a:t>	           </a:t>
            </a:r>
            <a:r>
              <a:rPr lang="it-IT" sz="1000">
                <a:effectLst>
                  <a:outerShdw blurRad="38100" dist="38100" dir="2700000" algn="tl">
                    <a:srgbClr val="000000">
                      <a:alpha val="43137"/>
                    </a:srgbClr>
                  </a:outerShdw>
                </a:effectLst>
                <a:latin typeface="Barlow Semi Condensed Medium"/>
              </a:rPr>
              <a:t>‘</a:t>
            </a:r>
            <a:r>
              <a:rPr lang="it-IT" sz="1000" err="1">
                <a:effectLst>
                  <a:outerShdw blurRad="38100" dist="38100" dir="2700000" algn="tl">
                    <a:srgbClr val="000000">
                      <a:alpha val="43137"/>
                    </a:srgbClr>
                  </a:outerShdw>
                </a:effectLst>
                <a:latin typeface="Barlow Semi Condensed Medium"/>
              </a:rPr>
              <a:t>quantity_to_deliver</a:t>
            </a:r>
            <a:r>
              <a:rPr lang="it-IT" sz="1000">
                <a:effectLst>
                  <a:outerShdw blurRad="38100" dist="38100" dir="2700000" algn="tl">
                    <a:srgbClr val="000000">
                      <a:alpha val="43137"/>
                    </a:srgbClr>
                  </a:outerShdw>
                </a:effectLst>
                <a:latin typeface="Barlow Semi Condensed Medium"/>
              </a:rPr>
              <a:t>’: </a:t>
            </a:r>
            <a:r>
              <a:rPr lang="it-IT" sz="1000" err="1">
                <a:latin typeface="Barlow Semi Condensed Medium"/>
              </a:rPr>
              <a:t>quantity_value</a:t>
            </a:r>
            <a:endParaRPr lang="en-GB" sz="1000">
              <a:effectLst>
                <a:outerShdw blurRad="38100" dist="38100" dir="2700000" algn="tl">
                  <a:srgbClr val="000000">
                    <a:alpha val="43137"/>
                  </a:srgbClr>
                </a:outerShdw>
              </a:effectLst>
              <a:latin typeface="Barlow Semi Condensed Medium"/>
            </a:endParaRPr>
          </a:p>
          <a:p>
            <a:r>
              <a:rPr lang="en-GB" sz="1000" b="1">
                <a:latin typeface="Barlow Semi Condensed Medium"/>
              </a:rPr>
              <a:t>	</a:t>
            </a:r>
          </a:p>
        </p:txBody>
      </p:sp>
      <p:pic>
        <p:nvPicPr>
          <p:cNvPr id="5" name="Immagine 4" descr="Immagine che contiene testo, schermata, Carattere, design&#10;&#10;Descrizione generata automaticamente">
            <a:extLst>
              <a:ext uri="{FF2B5EF4-FFF2-40B4-BE49-F238E27FC236}">
                <a16:creationId xmlns:a16="http://schemas.microsoft.com/office/drawing/2014/main" id="{58D951A2-47AA-7C34-E280-C9A2A1243344}"/>
              </a:ext>
            </a:extLst>
          </p:cNvPr>
          <p:cNvPicPr>
            <a:picLocks noChangeAspect="1"/>
          </p:cNvPicPr>
          <p:nvPr/>
        </p:nvPicPr>
        <p:blipFill>
          <a:blip r:embed="rId2"/>
          <a:stretch>
            <a:fillRect/>
          </a:stretch>
        </p:blipFill>
        <p:spPr>
          <a:xfrm>
            <a:off x="3649565" y="1571623"/>
            <a:ext cx="5377295" cy="2462680"/>
          </a:xfrm>
          <a:prstGeom prst="rect">
            <a:avLst/>
          </a:prstGeom>
        </p:spPr>
      </p:pic>
    </p:spTree>
    <p:extLst>
      <p:ext uri="{BB962C8B-B14F-4D97-AF65-F5344CB8AC3E}">
        <p14:creationId xmlns:p14="http://schemas.microsoft.com/office/powerpoint/2010/main" val="25702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Carattere, simbolo, logo, bianco&#10;&#10;Descrizione generata automaticamente">
            <a:extLst>
              <a:ext uri="{FF2B5EF4-FFF2-40B4-BE49-F238E27FC236}">
                <a16:creationId xmlns:a16="http://schemas.microsoft.com/office/drawing/2014/main" id="{873AA544-02C8-C556-22C4-206F055F1C82}"/>
              </a:ext>
            </a:extLst>
          </p:cNvPr>
          <p:cNvPicPr>
            <a:picLocks noChangeAspect="1"/>
          </p:cNvPicPr>
          <p:nvPr/>
        </p:nvPicPr>
        <p:blipFill>
          <a:blip r:embed="rId2"/>
          <a:stretch>
            <a:fillRect/>
          </a:stretch>
        </p:blipFill>
        <p:spPr>
          <a:xfrm>
            <a:off x="3981193" y="444070"/>
            <a:ext cx="1190626" cy="384862"/>
          </a:xfrm>
          <a:prstGeom prst="rect">
            <a:avLst/>
          </a:prstGeom>
        </p:spPr>
      </p:pic>
      <p:pic>
        <p:nvPicPr>
          <p:cNvPr id="9" name="Immagine 8" descr="Immagine che contiene Policromia, testo, Cartoncino, Biglietto Post-it&#10;&#10;Descrizione generata automaticamente">
            <a:extLst>
              <a:ext uri="{FF2B5EF4-FFF2-40B4-BE49-F238E27FC236}">
                <a16:creationId xmlns:a16="http://schemas.microsoft.com/office/drawing/2014/main" id="{3FEED85E-0BE4-6D42-A7FE-B69F5D545682}"/>
              </a:ext>
            </a:extLst>
          </p:cNvPr>
          <p:cNvPicPr>
            <a:picLocks noChangeAspect="1"/>
          </p:cNvPicPr>
          <p:nvPr/>
        </p:nvPicPr>
        <p:blipFill>
          <a:blip r:embed="rId3"/>
          <a:stretch>
            <a:fillRect/>
          </a:stretch>
        </p:blipFill>
        <p:spPr>
          <a:xfrm>
            <a:off x="2339827" y="1744407"/>
            <a:ext cx="1217141" cy="1133733"/>
          </a:xfrm>
          <a:prstGeom prst="rect">
            <a:avLst/>
          </a:prstGeom>
        </p:spPr>
      </p:pic>
      <p:grpSp>
        <p:nvGrpSpPr>
          <p:cNvPr id="16" name="Google Shape;3463;p59">
            <a:extLst>
              <a:ext uri="{FF2B5EF4-FFF2-40B4-BE49-F238E27FC236}">
                <a16:creationId xmlns:a16="http://schemas.microsoft.com/office/drawing/2014/main" id="{DBA207E5-57B7-C5F5-D0D4-EACDE718D88C}"/>
              </a:ext>
            </a:extLst>
          </p:cNvPr>
          <p:cNvGrpSpPr/>
          <p:nvPr/>
        </p:nvGrpSpPr>
        <p:grpSpPr>
          <a:xfrm rot="18240000">
            <a:off x="1418194" y="896124"/>
            <a:ext cx="2869764" cy="3141185"/>
            <a:chOff x="4820425" y="1329900"/>
            <a:chExt cx="64575" cy="70350"/>
          </a:xfrm>
        </p:grpSpPr>
        <p:sp>
          <p:nvSpPr>
            <p:cNvPr id="13" name="Google Shape;3465;p59">
              <a:extLst>
                <a:ext uri="{FF2B5EF4-FFF2-40B4-BE49-F238E27FC236}">
                  <a16:creationId xmlns:a16="http://schemas.microsoft.com/office/drawing/2014/main" id="{EF7656D4-253D-15B1-E7D9-B9247304C8BD}"/>
                </a:ext>
              </a:extLst>
            </p:cNvPr>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66;p59">
              <a:extLst>
                <a:ext uri="{FF2B5EF4-FFF2-40B4-BE49-F238E27FC236}">
                  <a16:creationId xmlns:a16="http://schemas.microsoft.com/office/drawing/2014/main" id="{5F9C90CE-4686-7EC1-899F-31B5BF972DED}"/>
                </a:ext>
              </a:extLst>
            </p:cNvPr>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67;p59">
              <a:extLst>
                <a:ext uri="{FF2B5EF4-FFF2-40B4-BE49-F238E27FC236}">
                  <a16:creationId xmlns:a16="http://schemas.microsoft.com/office/drawing/2014/main" id="{D4C9495A-6ECE-ABE2-2F7E-3C5FF623B6A0}"/>
                </a:ext>
              </a:extLst>
            </p:cNvPr>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CasellaDiTesto 18">
            <a:extLst>
              <a:ext uri="{FF2B5EF4-FFF2-40B4-BE49-F238E27FC236}">
                <a16:creationId xmlns:a16="http://schemas.microsoft.com/office/drawing/2014/main" id="{487165B7-291B-90FE-6F3D-43F56570E273}"/>
              </a:ext>
            </a:extLst>
          </p:cNvPr>
          <p:cNvSpPr txBox="1"/>
          <p:nvPr/>
        </p:nvSpPr>
        <p:spPr>
          <a:xfrm>
            <a:off x="519626" y="2156247"/>
            <a:ext cx="10416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latin typeface="Barlow Semi Condensed Medium"/>
              </a:rPr>
              <a:t>Scalabilità</a:t>
            </a:r>
          </a:p>
        </p:txBody>
      </p:sp>
      <p:sp>
        <p:nvSpPr>
          <p:cNvPr id="20" name="CasellaDiTesto 19">
            <a:extLst>
              <a:ext uri="{FF2B5EF4-FFF2-40B4-BE49-F238E27FC236}">
                <a16:creationId xmlns:a16="http://schemas.microsoft.com/office/drawing/2014/main" id="{96AF001C-CAEB-D5B6-2DCD-A73BBA752ECB}"/>
              </a:ext>
            </a:extLst>
          </p:cNvPr>
          <p:cNvSpPr txBox="1"/>
          <p:nvPr/>
        </p:nvSpPr>
        <p:spPr>
          <a:xfrm>
            <a:off x="4334996" y="2158718"/>
            <a:ext cx="9900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latin typeface="Barlow Semi Condensed Medium"/>
              </a:rPr>
              <a:t>Sicurezza</a:t>
            </a:r>
          </a:p>
        </p:txBody>
      </p:sp>
      <p:sp>
        <p:nvSpPr>
          <p:cNvPr id="21" name="CasellaDiTesto 20">
            <a:extLst>
              <a:ext uri="{FF2B5EF4-FFF2-40B4-BE49-F238E27FC236}">
                <a16:creationId xmlns:a16="http://schemas.microsoft.com/office/drawing/2014/main" id="{1FBB98E2-8C1C-D8DD-09DD-C1D2D071FFA3}"/>
              </a:ext>
            </a:extLst>
          </p:cNvPr>
          <p:cNvSpPr txBox="1"/>
          <p:nvPr/>
        </p:nvSpPr>
        <p:spPr>
          <a:xfrm>
            <a:off x="2398010" y="3828305"/>
            <a:ext cx="11020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latin typeface="Barlow Semi Condensed Medium"/>
              </a:rPr>
              <a:t>Portabilità</a:t>
            </a:r>
          </a:p>
        </p:txBody>
      </p:sp>
      <p:sp>
        <p:nvSpPr>
          <p:cNvPr id="22" name="CasellaDiTesto 21">
            <a:extLst>
              <a:ext uri="{FF2B5EF4-FFF2-40B4-BE49-F238E27FC236}">
                <a16:creationId xmlns:a16="http://schemas.microsoft.com/office/drawing/2014/main" id="{8046E941-427B-A2C6-3C2B-F182B25A9255}"/>
              </a:ext>
            </a:extLst>
          </p:cNvPr>
          <p:cNvSpPr txBox="1"/>
          <p:nvPr/>
        </p:nvSpPr>
        <p:spPr>
          <a:xfrm>
            <a:off x="5664579" y="2212896"/>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b="1">
                <a:solidFill>
                  <a:srgbClr val="3D3D3D"/>
                </a:solidFill>
                <a:latin typeface="Barlow Semi Condensed Medium"/>
              </a:rPr>
              <a:t>Esempio di Token: </a:t>
            </a:r>
            <a:r>
              <a:rPr lang="it-IT" sz="1100">
                <a:solidFill>
                  <a:srgbClr val="3D3D3D"/>
                </a:solidFill>
                <a:latin typeface="Barlow Semi Condensed Medium"/>
              </a:rPr>
              <a:t>eyJhbGciOiJIUzI1NiIsInR5cCI6IkpXVCJ9.eyJzdWIiOiIxMjM0NTY3ODkwIiwibmFtZSI6IkpvaG4gRG9lIiwiaWF0IjoxNTE2MjM5MDIyfQ.SflKxwRJSMeKKF2QT4fwpMeJf36POk6yJV_adQssw5c</a:t>
            </a:r>
            <a:endParaRPr lang="it-IT" sz="1100">
              <a:latin typeface="Barlow Semi Condensed Medium"/>
            </a:endParaRPr>
          </a:p>
          <a:p>
            <a:pPr algn="ctr"/>
            <a:endParaRPr lang="it-IT" sz="1100">
              <a:latin typeface="Barlow Semi Condensed Medium"/>
            </a:endParaRPr>
          </a:p>
          <a:p>
            <a:endParaRPr lang="it-IT"/>
          </a:p>
        </p:txBody>
      </p:sp>
    </p:spTree>
    <p:extLst>
      <p:ext uri="{BB962C8B-B14F-4D97-AF65-F5344CB8AC3E}">
        <p14:creationId xmlns:p14="http://schemas.microsoft.com/office/powerpoint/2010/main" val="2696031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492D1-1E1E-68A3-8AC9-0347A95BB501}"/>
              </a:ext>
            </a:extLst>
          </p:cNvPr>
          <p:cNvSpPr>
            <a:spLocks noGrp="1"/>
          </p:cNvSpPr>
          <p:nvPr>
            <p:ph type="title"/>
          </p:nvPr>
        </p:nvSpPr>
        <p:spPr/>
        <p:txBody>
          <a:bodyPr/>
          <a:lstStyle/>
          <a:p>
            <a:r>
              <a:rPr lang="it-IT"/>
              <a:t>Prophet – Creazione dati sintetici</a:t>
            </a:r>
          </a:p>
        </p:txBody>
      </p:sp>
      <p:sp>
        <p:nvSpPr>
          <p:cNvPr id="9" name="CasellaDiTesto 11">
            <a:extLst>
              <a:ext uri="{FF2B5EF4-FFF2-40B4-BE49-F238E27FC236}">
                <a16:creationId xmlns:a16="http://schemas.microsoft.com/office/drawing/2014/main" id="{3163EBF2-8100-A2C4-0B36-60FEB03DD350}"/>
              </a:ext>
            </a:extLst>
          </p:cNvPr>
          <p:cNvSpPr txBox="1"/>
          <p:nvPr/>
        </p:nvSpPr>
        <p:spPr>
          <a:xfrm>
            <a:off x="777966" y="4581808"/>
            <a:ext cx="1035627" cy="26161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100">
                <a:latin typeface="Barlow Semi Condensed Medium"/>
              </a:rPr>
              <a:t>0</a:t>
            </a:r>
            <a:endParaRPr lang="en-GB" sz="1100">
              <a:latin typeface="Barlow Semi Condensed Medium"/>
            </a:endParaRPr>
          </a:p>
        </p:txBody>
      </p:sp>
      <p:cxnSp>
        <p:nvCxnSpPr>
          <p:cNvPr id="10" name="Connettore 2 9">
            <a:extLst>
              <a:ext uri="{FF2B5EF4-FFF2-40B4-BE49-F238E27FC236}">
                <a16:creationId xmlns:a16="http://schemas.microsoft.com/office/drawing/2014/main" id="{A7E4056D-662C-6DDA-4DD2-BFDC0B0294C2}"/>
              </a:ext>
            </a:extLst>
          </p:cNvPr>
          <p:cNvCxnSpPr/>
          <p:nvPr/>
        </p:nvCxnSpPr>
        <p:spPr>
          <a:xfrm>
            <a:off x="599721" y="4607499"/>
            <a:ext cx="469127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Connettore 2 10">
            <a:extLst>
              <a:ext uri="{FF2B5EF4-FFF2-40B4-BE49-F238E27FC236}">
                <a16:creationId xmlns:a16="http://schemas.microsoft.com/office/drawing/2014/main" id="{7D6C2EF1-1CF6-D495-BCF9-CA74B19A0844}"/>
              </a:ext>
            </a:extLst>
          </p:cNvPr>
          <p:cNvCxnSpPr/>
          <p:nvPr/>
        </p:nvCxnSpPr>
        <p:spPr>
          <a:xfrm flipV="1">
            <a:off x="1368856" y="1161297"/>
            <a:ext cx="0" cy="3915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46">
            <a:extLst>
              <a:ext uri="{FF2B5EF4-FFF2-40B4-BE49-F238E27FC236}">
                <a16:creationId xmlns:a16="http://schemas.microsoft.com/office/drawing/2014/main" id="{E0E5640F-8EEB-6D8D-8A3A-8E4D844B343E}"/>
              </a:ext>
            </a:extLst>
          </p:cNvPr>
          <p:cNvSpPr txBox="1"/>
          <p:nvPr/>
        </p:nvSpPr>
        <p:spPr>
          <a:xfrm>
            <a:off x="4385465" y="4585519"/>
            <a:ext cx="1035627" cy="26161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100">
                <a:latin typeface="Barlow Semi Condensed Medium"/>
              </a:rPr>
              <a:t>Tempo</a:t>
            </a:r>
            <a:endParaRPr lang="en-GB" sz="1100">
              <a:latin typeface="Barlow Semi Condensed Medium"/>
            </a:endParaRPr>
          </a:p>
        </p:txBody>
      </p:sp>
      <p:sp>
        <p:nvSpPr>
          <p:cNvPr id="13" name="CasellaDiTesto 47">
            <a:extLst>
              <a:ext uri="{FF2B5EF4-FFF2-40B4-BE49-F238E27FC236}">
                <a16:creationId xmlns:a16="http://schemas.microsoft.com/office/drawing/2014/main" id="{60AA1E52-9A22-8A14-4607-4BFD70BB0482}"/>
              </a:ext>
            </a:extLst>
          </p:cNvPr>
          <p:cNvSpPr txBox="1"/>
          <p:nvPr/>
        </p:nvSpPr>
        <p:spPr>
          <a:xfrm>
            <a:off x="433239" y="2013453"/>
            <a:ext cx="1035627" cy="26161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100">
                <a:latin typeface="Barlow Semi Condensed Medium"/>
              </a:rPr>
              <a:t>Quantità</a:t>
            </a:r>
            <a:endParaRPr lang="en-GB" sz="1100">
              <a:latin typeface="Barlow Semi Condensed Medium"/>
            </a:endParaRPr>
          </a:p>
        </p:txBody>
      </p:sp>
      <p:sp>
        <p:nvSpPr>
          <p:cNvPr id="14" name="CasellaDiTesto 49">
            <a:extLst>
              <a:ext uri="{FF2B5EF4-FFF2-40B4-BE49-F238E27FC236}">
                <a16:creationId xmlns:a16="http://schemas.microsoft.com/office/drawing/2014/main" id="{FE0861F5-FFD8-D297-F873-147E1F45DFC1}"/>
              </a:ext>
            </a:extLst>
          </p:cNvPr>
          <p:cNvSpPr txBox="1"/>
          <p:nvPr/>
        </p:nvSpPr>
        <p:spPr>
          <a:xfrm>
            <a:off x="433238" y="1016190"/>
            <a:ext cx="1035627" cy="430887"/>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100">
                <a:latin typeface="Barlow Semi Condensed Medium"/>
              </a:rPr>
              <a:t>Capacità</a:t>
            </a:r>
          </a:p>
          <a:p>
            <a:pPr algn="ctr"/>
            <a:r>
              <a:rPr lang="it-IT" sz="1100">
                <a:latin typeface="Barlow Semi Condensed Medium"/>
              </a:rPr>
              <a:t>Massima</a:t>
            </a:r>
            <a:endParaRPr lang="en-GB" sz="1100">
              <a:latin typeface="Barlow Semi Condensed Medium"/>
            </a:endParaRPr>
          </a:p>
        </p:txBody>
      </p:sp>
      <p:cxnSp>
        <p:nvCxnSpPr>
          <p:cNvPr id="15" name="Connettore 2 14">
            <a:extLst>
              <a:ext uri="{FF2B5EF4-FFF2-40B4-BE49-F238E27FC236}">
                <a16:creationId xmlns:a16="http://schemas.microsoft.com/office/drawing/2014/main" id="{BB8BAD8E-BB9B-53A9-F450-EF5BE136C213}"/>
              </a:ext>
            </a:extLst>
          </p:cNvPr>
          <p:cNvCxnSpPr>
            <a:cxnSpLocks/>
          </p:cNvCxnSpPr>
          <p:nvPr/>
        </p:nvCxnSpPr>
        <p:spPr>
          <a:xfrm>
            <a:off x="3842956" y="3879427"/>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6F3C9DEA-9988-6C5B-95DA-56DE49EEC351}"/>
              </a:ext>
            </a:extLst>
          </p:cNvPr>
          <p:cNvCxnSpPr>
            <a:cxnSpLocks/>
          </p:cNvCxnSpPr>
          <p:nvPr/>
        </p:nvCxnSpPr>
        <p:spPr>
          <a:xfrm>
            <a:off x="3192000" y="3165742"/>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6D2EFA8B-A7CF-8159-E6E0-F01A0F87FB29}"/>
              </a:ext>
            </a:extLst>
          </p:cNvPr>
          <p:cNvCxnSpPr>
            <a:cxnSpLocks/>
          </p:cNvCxnSpPr>
          <p:nvPr/>
        </p:nvCxnSpPr>
        <p:spPr>
          <a:xfrm>
            <a:off x="2507327" y="2457615"/>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FDA9BE0-74E0-DE55-CD89-C83CF26FF8AB}"/>
              </a:ext>
            </a:extLst>
          </p:cNvPr>
          <p:cNvCxnSpPr>
            <a:cxnSpLocks/>
          </p:cNvCxnSpPr>
          <p:nvPr/>
        </p:nvCxnSpPr>
        <p:spPr>
          <a:xfrm>
            <a:off x="4596152" y="1587201"/>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019F744A-E5B8-07AC-33C9-3187098BA55A}"/>
              </a:ext>
            </a:extLst>
          </p:cNvPr>
          <p:cNvCxnSpPr>
            <a:cxnSpLocks/>
          </p:cNvCxnSpPr>
          <p:nvPr/>
        </p:nvCxnSpPr>
        <p:spPr>
          <a:xfrm>
            <a:off x="1786497" y="1566723"/>
            <a:ext cx="0" cy="70293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42F58D62-45B0-B804-23A0-C5160366E951}"/>
              </a:ext>
            </a:extLst>
          </p:cNvPr>
          <p:cNvCxnSpPr/>
          <p:nvPr/>
        </p:nvCxnSpPr>
        <p:spPr>
          <a:xfrm>
            <a:off x="552124" y="1555442"/>
            <a:ext cx="4542183"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A560F1AF-0A64-90F0-2B45-7298E53AC897}"/>
              </a:ext>
            </a:extLst>
          </p:cNvPr>
          <p:cNvSpPr/>
          <p:nvPr/>
        </p:nvSpPr>
        <p:spPr>
          <a:xfrm>
            <a:off x="1697046" y="1789492"/>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22" name="Ovale 21">
            <a:extLst>
              <a:ext uri="{FF2B5EF4-FFF2-40B4-BE49-F238E27FC236}">
                <a16:creationId xmlns:a16="http://schemas.microsoft.com/office/drawing/2014/main" id="{B5777ED2-CC36-EE41-F467-40CFD610C6F8}"/>
              </a:ext>
            </a:extLst>
          </p:cNvPr>
          <p:cNvSpPr/>
          <p:nvPr/>
        </p:nvSpPr>
        <p:spPr>
          <a:xfrm>
            <a:off x="2417876" y="2699771"/>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23" name="Ovale 22">
            <a:extLst>
              <a:ext uri="{FF2B5EF4-FFF2-40B4-BE49-F238E27FC236}">
                <a16:creationId xmlns:a16="http://schemas.microsoft.com/office/drawing/2014/main" id="{03D1E06B-5A01-5332-1A30-75C347322039}"/>
              </a:ext>
            </a:extLst>
          </p:cNvPr>
          <p:cNvSpPr/>
          <p:nvPr/>
        </p:nvSpPr>
        <p:spPr>
          <a:xfrm>
            <a:off x="3105334" y="3411034"/>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24" name="Ovale 23">
            <a:extLst>
              <a:ext uri="{FF2B5EF4-FFF2-40B4-BE49-F238E27FC236}">
                <a16:creationId xmlns:a16="http://schemas.microsoft.com/office/drawing/2014/main" id="{7B8A0B64-6902-8EAF-896F-AE7846F68C2A}"/>
              </a:ext>
            </a:extLst>
          </p:cNvPr>
          <p:cNvSpPr/>
          <p:nvPr/>
        </p:nvSpPr>
        <p:spPr>
          <a:xfrm>
            <a:off x="3753505" y="4132449"/>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25" name="Ovale 24">
            <a:extLst>
              <a:ext uri="{FF2B5EF4-FFF2-40B4-BE49-F238E27FC236}">
                <a16:creationId xmlns:a16="http://schemas.microsoft.com/office/drawing/2014/main" id="{D45196BE-009A-3D85-A87D-EBE52B4C25E2}"/>
              </a:ext>
            </a:extLst>
          </p:cNvPr>
          <p:cNvSpPr/>
          <p:nvPr/>
        </p:nvSpPr>
        <p:spPr>
          <a:xfrm>
            <a:off x="4506701" y="1767682"/>
            <a:ext cx="178903" cy="196889"/>
          </a:xfrm>
          <a:prstGeom prst="ellipse">
            <a:avLst/>
          </a:prstGeom>
          <a:solidFill>
            <a:schemeClr val="accent3">
              <a:lumMod val="60000"/>
              <a:lumOff val="40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cxnSp>
        <p:nvCxnSpPr>
          <p:cNvPr id="26" name="Connettore diritto 25">
            <a:extLst>
              <a:ext uri="{FF2B5EF4-FFF2-40B4-BE49-F238E27FC236}">
                <a16:creationId xmlns:a16="http://schemas.microsoft.com/office/drawing/2014/main" id="{96A603C8-8F73-6439-DF3A-0C07B0C996D9}"/>
              </a:ext>
            </a:extLst>
          </p:cNvPr>
          <p:cNvCxnSpPr/>
          <p:nvPr/>
        </p:nvCxnSpPr>
        <p:spPr>
          <a:xfrm>
            <a:off x="1786497" y="1664997"/>
            <a:ext cx="2056459" cy="2722544"/>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B44E9DD0-E6A6-1F7E-8817-6BDDDB3D6299}"/>
              </a:ext>
            </a:extLst>
          </p:cNvPr>
          <p:cNvCxnSpPr>
            <a:cxnSpLocks/>
          </p:cNvCxnSpPr>
          <p:nvPr/>
        </p:nvCxnSpPr>
        <p:spPr>
          <a:xfrm flipV="1">
            <a:off x="3842956" y="1767682"/>
            <a:ext cx="753197" cy="2619859"/>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854" y="2436792"/>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a:extLst>
              <a:ext uri="{FF2B5EF4-FFF2-40B4-BE49-F238E27FC236}">
                <a16:creationId xmlns:a16="http://schemas.microsoft.com/office/drawing/2014/main" id="{E1542274-0622-0199-CB48-FA46ED96267C}"/>
              </a:ext>
            </a:extLst>
          </p:cNvPr>
          <p:cNvPicPr>
            <a:picLocks noChangeAspect="1"/>
          </p:cNvPicPr>
          <p:nvPr/>
        </p:nvPicPr>
        <p:blipFill>
          <a:blip r:embed="rId3">
            <a:duotone>
              <a:schemeClr val="accent3">
                <a:shade val="45000"/>
                <a:satMod val="135000"/>
              </a:schemeClr>
              <a:prstClr val="white"/>
            </a:duotone>
          </a:blip>
          <a:stretch>
            <a:fillRect/>
          </a:stretch>
        </p:blipFill>
        <p:spPr>
          <a:xfrm>
            <a:off x="6867945" y="1423043"/>
            <a:ext cx="493899" cy="448999"/>
          </a:xfrm>
          <a:prstGeom prst="rect">
            <a:avLst/>
          </a:prstGeom>
        </p:spPr>
      </p:pic>
      <p:pic>
        <p:nvPicPr>
          <p:cNvPr id="30"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187" y="2790668"/>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ttore 2 30">
            <a:extLst>
              <a:ext uri="{FF2B5EF4-FFF2-40B4-BE49-F238E27FC236}">
                <a16:creationId xmlns:a16="http://schemas.microsoft.com/office/drawing/2014/main" id="{DC0F94C6-FC38-2F92-1B79-64DE72157CBD}"/>
              </a:ext>
            </a:extLst>
          </p:cNvPr>
          <p:cNvCxnSpPr>
            <a:cxnSpLocks/>
          </p:cNvCxnSpPr>
          <p:nvPr/>
        </p:nvCxnSpPr>
        <p:spPr>
          <a:xfrm flipV="1">
            <a:off x="5457626" y="2893950"/>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10">
            <a:extLst>
              <a:ext uri="{FF2B5EF4-FFF2-40B4-BE49-F238E27FC236}">
                <a16:creationId xmlns:a16="http://schemas.microsoft.com/office/drawing/2014/main" id="{EC4BF044-ED28-3ABB-14A4-01C81A96E703}"/>
              </a:ext>
            </a:extLst>
          </p:cNvPr>
          <p:cNvSpPr txBox="1"/>
          <p:nvPr/>
        </p:nvSpPr>
        <p:spPr>
          <a:xfrm rot="20861763">
            <a:off x="5438746" y="2763143"/>
            <a:ext cx="783228"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100">
                <a:latin typeface="Barlow Semi Condensed Medium"/>
              </a:rPr>
              <a:t>Possiede</a:t>
            </a:r>
            <a:endParaRPr lang="en-GB" sz="1100">
              <a:latin typeface="Barlow Semi Condensed Medium"/>
            </a:endParaRPr>
          </a:p>
        </p:txBody>
      </p:sp>
      <p:pic>
        <p:nvPicPr>
          <p:cNvPr id="33" name="Immagine 32">
            <a:extLst>
              <a:ext uri="{FF2B5EF4-FFF2-40B4-BE49-F238E27FC236}">
                <a16:creationId xmlns:a16="http://schemas.microsoft.com/office/drawing/2014/main" id="{6835CDF4-EAD9-6381-6158-B1C2D1068BC0}"/>
              </a:ext>
            </a:extLst>
          </p:cNvPr>
          <p:cNvPicPr>
            <a:picLocks noChangeAspect="1"/>
          </p:cNvPicPr>
          <p:nvPr/>
        </p:nvPicPr>
        <p:blipFill>
          <a:blip r:embed="rId3">
            <a:duotone>
              <a:schemeClr val="accent3">
                <a:shade val="45000"/>
                <a:satMod val="135000"/>
              </a:schemeClr>
              <a:prstClr val="white"/>
            </a:duotone>
          </a:blip>
          <a:stretch>
            <a:fillRect/>
          </a:stretch>
        </p:blipFill>
        <p:spPr>
          <a:xfrm>
            <a:off x="7708603" y="3434978"/>
            <a:ext cx="493899" cy="448999"/>
          </a:xfrm>
          <a:prstGeom prst="rect">
            <a:avLst/>
          </a:prstGeom>
        </p:spPr>
      </p:pic>
      <p:pic>
        <p:nvPicPr>
          <p:cNvPr id="34" name="Immagine 33">
            <a:extLst>
              <a:ext uri="{FF2B5EF4-FFF2-40B4-BE49-F238E27FC236}">
                <a16:creationId xmlns:a16="http://schemas.microsoft.com/office/drawing/2014/main" id="{20F4673C-74B6-1AE3-5576-4B8B82BB2576}"/>
              </a:ext>
            </a:extLst>
          </p:cNvPr>
          <p:cNvPicPr>
            <a:picLocks noChangeAspect="1"/>
          </p:cNvPicPr>
          <p:nvPr/>
        </p:nvPicPr>
        <p:blipFill>
          <a:blip r:embed="rId3">
            <a:duotone>
              <a:schemeClr val="accent4">
                <a:shade val="45000"/>
                <a:satMod val="135000"/>
              </a:schemeClr>
              <a:prstClr val="white"/>
            </a:duotone>
          </a:blip>
          <a:stretch>
            <a:fillRect/>
          </a:stretch>
        </p:blipFill>
        <p:spPr>
          <a:xfrm>
            <a:off x="7856556" y="2205707"/>
            <a:ext cx="493899" cy="448999"/>
          </a:xfrm>
          <a:prstGeom prst="rect">
            <a:avLst/>
          </a:prstGeom>
        </p:spPr>
      </p:pic>
      <p:sp>
        <p:nvSpPr>
          <p:cNvPr id="35" name="CasellaDiTesto 14">
            <a:extLst>
              <a:ext uri="{FF2B5EF4-FFF2-40B4-BE49-F238E27FC236}">
                <a16:creationId xmlns:a16="http://schemas.microsoft.com/office/drawing/2014/main" id="{1972DF0D-7AD7-D669-777B-0CD07E8219AC}"/>
              </a:ext>
            </a:extLst>
          </p:cNvPr>
          <p:cNvSpPr txBox="1"/>
          <p:nvPr/>
        </p:nvSpPr>
        <p:spPr>
          <a:xfrm>
            <a:off x="6597080" y="1819016"/>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6" name="CasellaDiTesto 15">
            <a:extLst>
              <a:ext uri="{FF2B5EF4-FFF2-40B4-BE49-F238E27FC236}">
                <a16:creationId xmlns:a16="http://schemas.microsoft.com/office/drawing/2014/main" id="{C8E5CBE1-37D5-CB74-208B-B6DCEDB5875F}"/>
              </a:ext>
            </a:extLst>
          </p:cNvPr>
          <p:cNvSpPr txBox="1"/>
          <p:nvPr/>
        </p:nvSpPr>
        <p:spPr>
          <a:xfrm>
            <a:off x="7437738" y="3883977"/>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7" name="CasellaDiTesto 16">
            <a:extLst>
              <a:ext uri="{FF2B5EF4-FFF2-40B4-BE49-F238E27FC236}">
                <a16:creationId xmlns:a16="http://schemas.microsoft.com/office/drawing/2014/main" id="{C8EE447B-047F-1EE8-8FB8-8821CCB49850}"/>
              </a:ext>
            </a:extLst>
          </p:cNvPr>
          <p:cNvSpPr txBox="1"/>
          <p:nvPr/>
        </p:nvSpPr>
        <p:spPr>
          <a:xfrm>
            <a:off x="7585691" y="2613945"/>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Patate</a:t>
            </a:r>
            <a:endParaRPr lang="en-GB" sz="1100">
              <a:latin typeface="Barlow Semi Condensed Medium"/>
            </a:endParaRPr>
          </a:p>
        </p:txBody>
      </p:sp>
      <p:sp>
        <p:nvSpPr>
          <p:cNvPr id="38" name="Ovale 37">
            <a:extLst>
              <a:ext uri="{FF2B5EF4-FFF2-40B4-BE49-F238E27FC236}">
                <a16:creationId xmlns:a16="http://schemas.microsoft.com/office/drawing/2014/main" id="{7FF378FC-2850-B320-13B0-A856A258389E}"/>
              </a:ext>
            </a:extLst>
          </p:cNvPr>
          <p:cNvSpPr/>
          <p:nvPr/>
        </p:nvSpPr>
        <p:spPr>
          <a:xfrm>
            <a:off x="6247922" y="1134184"/>
            <a:ext cx="2592001" cy="3536809"/>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39" name="CasellaDiTesto 18">
            <a:extLst>
              <a:ext uri="{FF2B5EF4-FFF2-40B4-BE49-F238E27FC236}">
                <a16:creationId xmlns:a16="http://schemas.microsoft.com/office/drawing/2014/main" id="{5E31F1D5-BEF2-CF4A-4A08-184F0F0A611A}"/>
              </a:ext>
            </a:extLst>
          </p:cNvPr>
          <p:cNvSpPr txBox="1"/>
          <p:nvPr/>
        </p:nvSpPr>
        <p:spPr>
          <a:xfrm>
            <a:off x="7026108" y="4667280"/>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Ristorante 1</a:t>
            </a:r>
            <a:endParaRPr lang="en-GB" sz="1100">
              <a:latin typeface="Barlow Semi Condensed Medium"/>
            </a:endParaRPr>
          </a:p>
        </p:txBody>
      </p:sp>
      <p:cxnSp>
        <p:nvCxnSpPr>
          <p:cNvPr id="40" name="Connettore 2 39">
            <a:extLst>
              <a:ext uri="{FF2B5EF4-FFF2-40B4-BE49-F238E27FC236}">
                <a16:creationId xmlns:a16="http://schemas.microsoft.com/office/drawing/2014/main" id="{5BF4C3E1-B5B4-B9B5-0A45-05995369AA26}"/>
              </a:ext>
            </a:extLst>
          </p:cNvPr>
          <p:cNvCxnSpPr>
            <a:cxnSpLocks/>
          </p:cNvCxnSpPr>
          <p:nvPr/>
        </p:nvCxnSpPr>
        <p:spPr>
          <a:xfrm flipH="1">
            <a:off x="6698012" y="2202342"/>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DBA2F5BE-F358-1140-A3AA-52A0CC485FD9}"/>
              </a:ext>
            </a:extLst>
          </p:cNvPr>
          <p:cNvCxnSpPr>
            <a:cxnSpLocks/>
          </p:cNvCxnSpPr>
          <p:nvPr/>
        </p:nvCxnSpPr>
        <p:spPr>
          <a:xfrm flipH="1" flipV="1">
            <a:off x="7071182" y="3347320"/>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DBF12703-C3E4-4DDB-805F-2C3D7B47BA48}"/>
              </a:ext>
            </a:extLst>
          </p:cNvPr>
          <p:cNvCxnSpPr>
            <a:cxnSpLocks/>
          </p:cNvCxnSpPr>
          <p:nvPr/>
        </p:nvCxnSpPr>
        <p:spPr>
          <a:xfrm flipH="1">
            <a:off x="7209247" y="2613945"/>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asellaDiTesto 50">
            <a:extLst>
              <a:ext uri="{FF2B5EF4-FFF2-40B4-BE49-F238E27FC236}">
                <a16:creationId xmlns:a16="http://schemas.microsoft.com/office/drawing/2014/main" id="{0B5DE36A-A24A-03A7-DB76-082E4317ABD6}"/>
              </a:ext>
            </a:extLst>
          </p:cNvPr>
          <p:cNvSpPr txBox="1"/>
          <p:nvPr/>
        </p:nvSpPr>
        <p:spPr>
          <a:xfrm>
            <a:off x="4811992" y="3419925"/>
            <a:ext cx="1035627"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Utente</a:t>
            </a:r>
          </a:p>
          <a:p>
            <a:pPr algn="ctr"/>
            <a:r>
              <a:rPr lang="it-IT" sz="1100">
                <a:latin typeface="Barlow Semi Condensed Medium"/>
              </a:rPr>
              <a:t>(Ristoratore)</a:t>
            </a:r>
            <a:endParaRPr lang="en-GB" sz="1100">
              <a:latin typeface="Barlow Semi Condensed Medium"/>
            </a:endParaRPr>
          </a:p>
        </p:txBody>
      </p:sp>
    </p:spTree>
    <p:extLst>
      <p:ext uri="{BB962C8B-B14F-4D97-AF65-F5344CB8AC3E}">
        <p14:creationId xmlns:p14="http://schemas.microsoft.com/office/powerpoint/2010/main" val="51202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 name="Titolo 2">
            <a:extLst>
              <a:ext uri="{FF2B5EF4-FFF2-40B4-BE49-F238E27FC236}">
                <a16:creationId xmlns:a16="http://schemas.microsoft.com/office/drawing/2014/main" id="{74A89315-D633-752B-961D-739A79D4550B}"/>
              </a:ext>
            </a:extLst>
          </p:cNvPr>
          <p:cNvSpPr>
            <a:spLocks noGrp="1"/>
          </p:cNvSpPr>
          <p:nvPr>
            <p:ph type="title"/>
          </p:nvPr>
        </p:nvSpPr>
        <p:spPr/>
        <p:txBody>
          <a:bodyPr/>
          <a:lstStyle/>
          <a:p>
            <a:br>
              <a:rPr lang="en" sz="5000"/>
            </a:br>
            <a:endParaRPr lang="it-IT" sz="5000"/>
          </a:p>
        </p:txBody>
      </p:sp>
      <p:sp>
        <p:nvSpPr>
          <p:cNvPr id="4" name="Google Shape;3186;p55">
            <a:extLst>
              <a:ext uri="{FF2B5EF4-FFF2-40B4-BE49-F238E27FC236}">
                <a16:creationId xmlns:a16="http://schemas.microsoft.com/office/drawing/2014/main" id="{1C78766D-203D-196E-BFDF-4420884FF535}"/>
              </a:ext>
            </a:extLst>
          </p:cNvPr>
          <p:cNvSpPr txBox="1">
            <a:spLocks/>
          </p:cNvSpPr>
          <p:nvPr/>
        </p:nvSpPr>
        <p:spPr>
          <a:xfrm>
            <a:off x="1752271" y="2191023"/>
            <a:ext cx="5369641" cy="7614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it-IT" sz="4000">
                <a:ln w="0"/>
                <a:solidFill>
                  <a:schemeClr val="tx1"/>
                </a:solidFill>
                <a:effectLst>
                  <a:outerShdw blurRad="38100" dist="19050" dir="2700000" algn="tl" rotWithShape="0">
                    <a:schemeClr val="dk1">
                      <a:alpha val="40000"/>
                    </a:schemeClr>
                  </a:outerShdw>
                </a:effectLst>
              </a:rPr>
              <a:t>~ </a:t>
            </a:r>
            <a:r>
              <a:rPr lang="en" sz="4000"/>
              <a:t>783,000,000,000</a:t>
            </a:r>
          </a:p>
        </p:txBody>
      </p:sp>
    </p:spTree>
    <p:extLst>
      <p:ext uri="{BB962C8B-B14F-4D97-AF65-F5344CB8AC3E}">
        <p14:creationId xmlns:p14="http://schemas.microsoft.com/office/powerpoint/2010/main" val="88978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492D1-1E1E-68A3-8AC9-0347A95BB501}"/>
              </a:ext>
            </a:extLst>
          </p:cNvPr>
          <p:cNvSpPr>
            <a:spLocks noGrp="1"/>
          </p:cNvSpPr>
          <p:nvPr>
            <p:ph type="title"/>
          </p:nvPr>
        </p:nvSpPr>
        <p:spPr/>
        <p:txBody>
          <a:bodyPr/>
          <a:lstStyle/>
          <a:p>
            <a:r>
              <a:rPr lang="it-IT"/>
              <a:t>Prophet – Previsione fornitura</a:t>
            </a:r>
          </a:p>
        </p:txBody>
      </p:sp>
      <p:pic>
        <p:nvPicPr>
          <p:cNvPr id="28"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854" y="2436792"/>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a:extLst>
              <a:ext uri="{FF2B5EF4-FFF2-40B4-BE49-F238E27FC236}">
                <a16:creationId xmlns:a16="http://schemas.microsoft.com/office/drawing/2014/main" id="{E1542274-0622-0199-CB48-FA46ED96267C}"/>
              </a:ext>
            </a:extLst>
          </p:cNvPr>
          <p:cNvPicPr>
            <a:picLocks noChangeAspect="1"/>
          </p:cNvPicPr>
          <p:nvPr/>
        </p:nvPicPr>
        <p:blipFill>
          <a:blip r:embed="rId3">
            <a:duotone>
              <a:schemeClr val="accent3">
                <a:shade val="45000"/>
                <a:satMod val="135000"/>
              </a:schemeClr>
              <a:prstClr val="white"/>
            </a:duotone>
          </a:blip>
          <a:stretch>
            <a:fillRect/>
          </a:stretch>
        </p:blipFill>
        <p:spPr>
          <a:xfrm>
            <a:off x="6867945" y="1423043"/>
            <a:ext cx="493899" cy="448999"/>
          </a:xfrm>
          <a:prstGeom prst="rect">
            <a:avLst/>
          </a:prstGeom>
        </p:spPr>
      </p:pic>
      <p:pic>
        <p:nvPicPr>
          <p:cNvPr id="30"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187" y="2790668"/>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ttore 2 30">
            <a:extLst>
              <a:ext uri="{FF2B5EF4-FFF2-40B4-BE49-F238E27FC236}">
                <a16:creationId xmlns:a16="http://schemas.microsoft.com/office/drawing/2014/main" id="{DC0F94C6-FC38-2F92-1B79-64DE72157CBD}"/>
              </a:ext>
            </a:extLst>
          </p:cNvPr>
          <p:cNvCxnSpPr>
            <a:cxnSpLocks/>
          </p:cNvCxnSpPr>
          <p:nvPr/>
        </p:nvCxnSpPr>
        <p:spPr>
          <a:xfrm flipV="1">
            <a:off x="5457626" y="2893950"/>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10">
            <a:extLst>
              <a:ext uri="{FF2B5EF4-FFF2-40B4-BE49-F238E27FC236}">
                <a16:creationId xmlns:a16="http://schemas.microsoft.com/office/drawing/2014/main" id="{EC4BF044-ED28-3ABB-14A4-01C81A96E703}"/>
              </a:ext>
            </a:extLst>
          </p:cNvPr>
          <p:cNvSpPr txBox="1"/>
          <p:nvPr/>
        </p:nvSpPr>
        <p:spPr>
          <a:xfrm rot="20861763">
            <a:off x="5438746" y="2763143"/>
            <a:ext cx="783228"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100">
                <a:latin typeface="Barlow Semi Condensed Medium"/>
              </a:rPr>
              <a:t>Possiede</a:t>
            </a:r>
            <a:endParaRPr lang="en-GB" sz="1100">
              <a:latin typeface="Barlow Semi Condensed Medium"/>
            </a:endParaRPr>
          </a:p>
        </p:txBody>
      </p:sp>
      <p:pic>
        <p:nvPicPr>
          <p:cNvPr id="33" name="Immagine 32">
            <a:extLst>
              <a:ext uri="{FF2B5EF4-FFF2-40B4-BE49-F238E27FC236}">
                <a16:creationId xmlns:a16="http://schemas.microsoft.com/office/drawing/2014/main" id="{6835CDF4-EAD9-6381-6158-B1C2D1068BC0}"/>
              </a:ext>
            </a:extLst>
          </p:cNvPr>
          <p:cNvPicPr>
            <a:picLocks noChangeAspect="1"/>
          </p:cNvPicPr>
          <p:nvPr/>
        </p:nvPicPr>
        <p:blipFill>
          <a:blip r:embed="rId3">
            <a:duotone>
              <a:schemeClr val="accent3">
                <a:shade val="45000"/>
                <a:satMod val="135000"/>
              </a:schemeClr>
              <a:prstClr val="white"/>
            </a:duotone>
          </a:blip>
          <a:stretch>
            <a:fillRect/>
          </a:stretch>
        </p:blipFill>
        <p:spPr>
          <a:xfrm>
            <a:off x="7708603" y="3434978"/>
            <a:ext cx="493899" cy="448999"/>
          </a:xfrm>
          <a:prstGeom prst="rect">
            <a:avLst/>
          </a:prstGeom>
        </p:spPr>
      </p:pic>
      <p:pic>
        <p:nvPicPr>
          <p:cNvPr id="34" name="Immagine 33">
            <a:extLst>
              <a:ext uri="{FF2B5EF4-FFF2-40B4-BE49-F238E27FC236}">
                <a16:creationId xmlns:a16="http://schemas.microsoft.com/office/drawing/2014/main" id="{20F4673C-74B6-1AE3-5576-4B8B82BB2576}"/>
              </a:ext>
            </a:extLst>
          </p:cNvPr>
          <p:cNvPicPr>
            <a:picLocks noChangeAspect="1"/>
          </p:cNvPicPr>
          <p:nvPr/>
        </p:nvPicPr>
        <p:blipFill>
          <a:blip r:embed="rId3">
            <a:duotone>
              <a:schemeClr val="accent4">
                <a:shade val="45000"/>
                <a:satMod val="135000"/>
              </a:schemeClr>
              <a:prstClr val="white"/>
            </a:duotone>
          </a:blip>
          <a:stretch>
            <a:fillRect/>
          </a:stretch>
        </p:blipFill>
        <p:spPr>
          <a:xfrm>
            <a:off x="7856556" y="2205707"/>
            <a:ext cx="493899" cy="448999"/>
          </a:xfrm>
          <a:prstGeom prst="rect">
            <a:avLst/>
          </a:prstGeom>
        </p:spPr>
      </p:pic>
      <p:sp>
        <p:nvSpPr>
          <p:cNvPr id="35" name="CasellaDiTesto 14">
            <a:extLst>
              <a:ext uri="{FF2B5EF4-FFF2-40B4-BE49-F238E27FC236}">
                <a16:creationId xmlns:a16="http://schemas.microsoft.com/office/drawing/2014/main" id="{1972DF0D-7AD7-D669-777B-0CD07E8219AC}"/>
              </a:ext>
            </a:extLst>
          </p:cNvPr>
          <p:cNvSpPr txBox="1"/>
          <p:nvPr/>
        </p:nvSpPr>
        <p:spPr>
          <a:xfrm>
            <a:off x="6597080" y="1819016"/>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6" name="CasellaDiTesto 15">
            <a:extLst>
              <a:ext uri="{FF2B5EF4-FFF2-40B4-BE49-F238E27FC236}">
                <a16:creationId xmlns:a16="http://schemas.microsoft.com/office/drawing/2014/main" id="{C8E5CBE1-37D5-CB74-208B-B6DCEDB5875F}"/>
              </a:ext>
            </a:extLst>
          </p:cNvPr>
          <p:cNvSpPr txBox="1"/>
          <p:nvPr/>
        </p:nvSpPr>
        <p:spPr>
          <a:xfrm>
            <a:off x="7437738" y="3883977"/>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7" name="CasellaDiTesto 16">
            <a:extLst>
              <a:ext uri="{FF2B5EF4-FFF2-40B4-BE49-F238E27FC236}">
                <a16:creationId xmlns:a16="http://schemas.microsoft.com/office/drawing/2014/main" id="{C8EE447B-047F-1EE8-8FB8-8821CCB49850}"/>
              </a:ext>
            </a:extLst>
          </p:cNvPr>
          <p:cNvSpPr txBox="1"/>
          <p:nvPr/>
        </p:nvSpPr>
        <p:spPr>
          <a:xfrm>
            <a:off x="7585691" y="2613945"/>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Patate</a:t>
            </a:r>
            <a:endParaRPr lang="en-GB" sz="1100">
              <a:latin typeface="Barlow Semi Condensed Medium"/>
            </a:endParaRPr>
          </a:p>
        </p:txBody>
      </p:sp>
      <p:sp>
        <p:nvSpPr>
          <p:cNvPr id="38" name="Ovale 37">
            <a:extLst>
              <a:ext uri="{FF2B5EF4-FFF2-40B4-BE49-F238E27FC236}">
                <a16:creationId xmlns:a16="http://schemas.microsoft.com/office/drawing/2014/main" id="{7FF378FC-2850-B320-13B0-A856A258389E}"/>
              </a:ext>
            </a:extLst>
          </p:cNvPr>
          <p:cNvSpPr/>
          <p:nvPr/>
        </p:nvSpPr>
        <p:spPr>
          <a:xfrm>
            <a:off x="6247922" y="1134184"/>
            <a:ext cx="2592001" cy="3536809"/>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39" name="CasellaDiTesto 18">
            <a:extLst>
              <a:ext uri="{FF2B5EF4-FFF2-40B4-BE49-F238E27FC236}">
                <a16:creationId xmlns:a16="http://schemas.microsoft.com/office/drawing/2014/main" id="{5E31F1D5-BEF2-CF4A-4A08-184F0F0A611A}"/>
              </a:ext>
            </a:extLst>
          </p:cNvPr>
          <p:cNvSpPr txBox="1"/>
          <p:nvPr/>
        </p:nvSpPr>
        <p:spPr>
          <a:xfrm>
            <a:off x="7026108" y="4667280"/>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Ristorante 1</a:t>
            </a:r>
            <a:endParaRPr lang="en-GB" sz="1100">
              <a:latin typeface="Barlow Semi Condensed Medium"/>
            </a:endParaRPr>
          </a:p>
        </p:txBody>
      </p:sp>
      <p:cxnSp>
        <p:nvCxnSpPr>
          <p:cNvPr id="40" name="Connettore 2 39">
            <a:extLst>
              <a:ext uri="{FF2B5EF4-FFF2-40B4-BE49-F238E27FC236}">
                <a16:creationId xmlns:a16="http://schemas.microsoft.com/office/drawing/2014/main" id="{5BF4C3E1-B5B4-B9B5-0A45-05995369AA26}"/>
              </a:ext>
            </a:extLst>
          </p:cNvPr>
          <p:cNvCxnSpPr>
            <a:cxnSpLocks/>
          </p:cNvCxnSpPr>
          <p:nvPr/>
        </p:nvCxnSpPr>
        <p:spPr>
          <a:xfrm flipH="1">
            <a:off x="6698012" y="2202342"/>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DBA2F5BE-F358-1140-A3AA-52A0CC485FD9}"/>
              </a:ext>
            </a:extLst>
          </p:cNvPr>
          <p:cNvCxnSpPr>
            <a:cxnSpLocks/>
          </p:cNvCxnSpPr>
          <p:nvPr/>
        </p:nvCxnSpPr>
        <p:spPr>
          <a:xfrm flipH="1" flipV="1">
            <a:off x="7071182" y="3347320"/>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DBF12703-C3E4-4DDB-805F-2C3D7B47BA48}"/>
              </a:ext>
            </a:extLst>
          </p:cNvPr>
          <p:cNvCxnSpPr>
            <a:cxnSpLocks/>
          </p:cNvCxnSpPr>
          <p:nvPr/>
        </p:nvCxnSpPr>
        <p:spPr>
          <a:xfrm flipH="1">
            <a:off x="7209247" y="2613945"/>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asellaDiTesto 50">
            <a:extLst>
              <a:ext uri="{FF2B5EF4-FFF2-40B4-BE49-F238E27FC236}">
                <a16:creationId xmlns:a16="http://schemas.microsoft.com/office/drawing/2014/main" id="{0B5DE36A-A24A-03A7-DB76-082E4317ABD6}"/>
              </a:ext>
            </a:extLst>
          </p:cNvPr>
          <p:cNvSpPr txBox="1"/>
          <p:nvPr/>
        </p:nvSpPr>
        <p:spPr>
          <a:xfrm>
            <a:off x="4811992" y="3419925"/>
            <a:ext cx="1035627"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Utente</a:t>
            </a:r>
          </a:p>
          <a:p>
            <a:pPr algn="ctr"/>
            <a:r>
              <a:rPr lang="it-IT" sz="1100">
                <a:latin typeface="Barlow Semi Condensed Medium"/>
              </a:rPr>
              <a:t>(Ristoratore)</a:t>
            </a:r>
            <a:endParaRPr lang="en-GB" sz="1100">
              <a:latin typeface="Barlow Semi Condensed Medium"/>
            </a:endParaRPr>
          </a:p>
        </p:txBody>
      </p:sp>
      <p:pic>
        <p:nvPicPr>
          <p:cNvPr id="3" name="Immagine 2" descr="Immagine che contiene testo, linea, diagramma, Diagramma&#10;&#10;Descrizione generata automaticamente">
            <a:extLst>
              <a:ext uri="{FF2B5EF4-FFF2-40B4-BE49-F238E27FC236}">
                <a16:creationId xmlns:a16="http://schemas.microsoft.com/office/drawing/2014/main" id="{F74F0341-E874-77C4-0D84-801A1308664A}"/>
              </a:ext>
            </a:extLst>
          </p:cNvPr>
          <p:cNvPicPr>
            <a:picLocks noChangeAspect="1"/>
          </p:cNvPicPr>
          <p:nvPr/>
        </p:nvPicPr>
        <p:blipFill>
          <a:blip r:embed="rId5"/>
          <a:stretch>
            <a:fillRect/>
          </a:stretch>
        </p:blipFill>
        <p:spPr>
          <a:xfrm>
            <a:off x="1009650" y="938213"/>
            <a:ext cx="3562350" cy="1685925"/>
          </a:xfrm>
          <a:prstGeom prst="rect">
            <a:avLst/>
          </a:prstGeom>
        </p:spPr>
      </p:pic>
      <p:sp>
        <p:nvSpPr>
          <p:cNvPr id="4" name="CasellaDiTesto 3">
            <a:extLst>
              <a:ext uri="{FF2B5EF4-FFF2-40B4-BE49-F238E27FC236}">
                <a16:creationId xmlns:a16="http://schemas.microsoft.com/office/drawing/2014/main" id="{EA6F6FDC-B53F-0CD2-CB27-82CC9639C9CC}"/>
              </a:ext>
            </a:extLst>
          </p:cNvPr>
          <p:cNvSpPr txBox="1"/>
          <p:nvPr/>
        </p:nvSpPr>
        <p:spPr>
          <a:xfrm>
            <a:off x="1420283" y="851958"/>
            <a:ext cx="27431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a:latin typeface="Barlow Semi Condensed Medium"/>
              </a:rPr>
              <a:t>Quantità Tonno in Ristorante 1</a:t>
            </a:r>
          </a:p>
        </p:txBody>
      </p:sp>
      <p:pic>
        <p:nvPicPr>
          <p:cNvPr id="5" name="Immagine 4" descr="Immagine che contiene testo, schermata, Carattere, Diagramma&#10;&#10;Descrizione generata automaticamente">
            <a:extLst>
              <a:ext uri="{FF2B5EF4-FFF2-40B4-BE49-F238E27FC236}">
                <a16:creationId xmlns:a16="http://schemas.microsoft.com/office/drawing/2014/main" id="{3289CBB4-33F9-CCF3-0B9E-05C33ED20856}"/>
              </a:ext>
            </a:extLst>
          </p:cNvPr>
          <p:cNvPicPr>
            <a:picLocks noChangeAspect="1"/>
          </p:cNvPicPr>
          <p:nvPr/>
        </p:nvPicPr>
        <p:blipFill>
          <a:blip r:embed="rId6"/>
          <a:stretch>
            <a:fillRect/>
          </a:stretch>
        </p:blipFill>
        <p:spPr>
          <a:xfrm>
            <a:off x="1008931" y="2681738"/>
            <a:ext cx="3562350" cy="2409825"/>
          </a:xfrm>
          <a:prstGeom prst="rect">
            <a:avLst/>
          </a:prstGeom>
        </p:spPr>
      </p:pic>
      <p:sp>
        <p:nvSpPr>
          <p:cNvPr id="6" name="CasellaDiTesto 5">
            <a:extLst>
              <a:ext uri="{FF2B5EF4-FFF2-40B4-BE49-F238E27FC236}">
                <a16:creationId xmlns:a16="http://schemas.microsoft.com/office/drawing/2014/main" id="{10885D4C-55B8-80A6-2A4B-0FE5C1452500}"/>
              </a:ext>
            </a:extLst>
          </p:cNvPr>
          <p:cNvSpPr txBox="1"/>
          <p:nvPr/>
        </p:nvSpPr>
        <p:spPr>
          <a:xfrm>
            <a:off x="879985" y="2638973"/>
            <a:ext cx="401954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a:latin typeface="Barlow Semi Condensed Medium"/>
              </a:rPr>
              <a:t>Serie temporale  delivery Tonno</a:t>
            </a:r>
            <a:endParaRPr lang="en-GB" sz="1100">
              <a:latin typeface="Barlow Semi Condensed Medium"/>
            </a:endParaRPr>
          </a:p>
        </p:txBody>
      </p:sp>
      <p:sp>
        <p:nvSpPr>
          <p:cNvPr id="7" name="CasellaDiTesto 2050">
            <a:extLst>
              <a:ext uri="{FF2B5EF4-FFF2-40B4-BE49-F238E27FC236}">
                <a16:creationId xmlns:a16="http://schemas.microsoft.com/office/drawing/2014/main" id="{67F1395A-3F13-E729-1A7F-73A4CE152794}"/>
              </a:ext>
            </a:extLst>
          </p:cNvPr>
          <p:cNvSpPr txBox="1"/>
          <p:nvPr/>
        </p:nvSpPr>
        <p:spPr>
          <a:xfrm>
            <a:off x="4707054" y="4256058"/>
            <a:ext cx="1846013"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Data prossima delivery</a:t>
            </a:r>
            <a:endParaRPr lang="en-GB" sz="1100">
              <a:latin typeface="Barlow Semi Condensed Medium"/>
            </a:endParaRPr>
          </a:p>
        </p:txBody>
      </p:sp>
      <p:cxnSp>
        <p:nvCxnSpPr>
          <p:cNvPr id="8" name="Connettore 2 7">
            <a:extLst>
              <a:ext uri="{FF2B5EF4-FFF2-40B4-BE49-F238E27FC236}">
                <a16:creationId xmlns:a16="http://schemas.microsoft.com/office/drawing/2014/main" id="{D730E4E3-DBE5-EA5F-6706-3D40CD802D80}"/>
              </a:ext>
            </a:extLst>
          </p:cNvPr>
          <p:cNvCxnSpPr>
            <a:cxnSpLocks/>
          </p:cNvCxnSpPr>
          <p:nvPr/>
        </p:nvCxnSpPr>
        <p:spPr>
          <a:xfrm flipH="1">
            <a:off x="3936074" y="4396403"/>
            <a:ext cx="1022304" cy="14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7C6906F7-97C6-85ED-54C0-A76E412394C3}"/>
              </a:ext>
            </a:extLst>
          </p:cNvPr>
          <p:cNvCxnSpPr>
            <a:cxnSpLocks/>
          </p:cNvCxnSpPr>
          <p:nvPr/>
        </p:nvCxnSpPr>
        <p:spPr>
          <a:xfrm>
            <a:off x="773369" y="2664850"/>
            <a:ext cx="4227871" cy="0"/>
          </a:xfrm>
          <a:prstGeom prst="line">
            <a:avLst/>
          </a:prstGeom>
          <a:ln>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Ovale 44">
            <a:extLst>
              <a:ext uri="{FF2B5EF4-FFF2-40B4-BE49-F238E27FC236}">
                <a16:creationId xmlns:a16="http://schemas.microsoft.com/office/drawing/2014/main" id="{1D8FDF87-EA34-C3C2-8326-457E224CBE2B}"/>
              </a:ext>
            </a:extLst>
          </p:cNvPr>
          <p:cNvSpPr/>
          <p:nvPr/>
        </p:nvSpPr>
        <p:spPr>
          <a:xfrm>
            <a:off x="3732044" y="3670674"/>
            <a:ext cx="121920" cy="116840"/>
          </a:xfrm>
          <a:prstGeom prst="ellipse">
            <a:avLst/>
          </a:prstGeom>
          <a:noFill/>
          <a:ln w="63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cxnSp>
        <p:nvCxnSpPr>
          <p:cNvPr id="46" name="Connettore diritto 45">
            <a:extLst>
              <a:ext uri="{FF2B5EF4-FFF2-40B4-BE49-F238E27FC236}">
                <a16:creationId xmlns:a16="http://schemas.microsoft.com/office/drawing/2014/main" id="{5E428878-2F7F-D0D7-34AE-E02133ABF864}"/>
              </a:ext>
            </a:extLst>
          </p:cNvPr>
          <p:cNvCxnSpPr/>
          <p:nvPr/>
        </p:nvCxnSpPr>
        <p:spPr>
          <a:xfrm>
            <a:off x="3791734" y="3727189"/>
            <a:ext cx="0" cy="69723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7" name="Ovale 46">
            <a:extLst>
              <a:ext uri="{FF2B5EF4-FFF2-40B4-BE49-F238E27FC236}">
                <a16:creationId xmlns:a16="http://schemas.microsoft.com/office/drawing/2014/main" id="{2D84DAE8-CBB1-951B-70F2-F56FE953B037}"/>
              </a:ext>
            </a:extLst>
          </p:cNvPr>
          <p:cNvSpPr/>
          <p:nvPr/>
        </p:nvSpPr>
        <p:spPr>
          <a:xfrm>
            <a:off x="3730774" y="4365999"/>
            <a:ext cx="121920" cy="116840"/>
          </a:xfrm>
          <a:prstGeom prst="ellipse">
            <a:avLst/>
          </a:prstGeom>
          <a:noFill/>
          <a:ln w="63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Tree>
    <p:extLst>
      <p:ext uri="{BB962C8B-B14F-4D97-AF65-F5344CB8AC3E}">
        <p14:creationId xmlns:p14="http://schemas.microsoft.com/office/powerpoint/2010/main" val="249227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492D1-1E1E-68A3-8AC9-0347A95BB501}"/>
              </a:ext>
            </a:extLst>
          </p:cNvPr>
          <p:cNvSpPr>
            <a:spLocks noGrp="1"/>
          </p:cNvSpPr>
          <p:nvPr>
            <p:ph type="title"/>
          </p:nvPr>
        </p:nvSpPr>
        <p:spPr>
          <a:xfrm>
            <a:off x="1348252" y="338328"/>
            <a:ext cx="6629284" cy="589938"/>
          </a:xfrm>
        </p:spPr>
        <p:txBody>
          <a:bodyPr/>
          <a:lstStyle/>
          <a:p>
            <a:r>
              <a:rPr lang="it-IT"/>
              <a:t>Prophet – Previsione quantità elemento</a:t>
            </a:r>
          </a:p>
        </p:txBody>
      </p:sp>
      <p:pic>
        <p:nvPicPr>
          <p:cNvPr id="28" name="Picture 4" descr="How to Draw a Restaurant - Easy Drawing Tutorial For Kids">
            <a:extLst>
              <a:ext uri="{FF2B5EF4-FFF2-40B4-BE49-F238E27FC236}">
                <a16:creationId xmlns:a16="http://schemas.microsoft.com/office/drawing/2014/main" id="{8459003B-5823-29BF-B2C6-0CD681D04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526" y="1939456"/>
            <a:ext cx="914315" cy="914315"/>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a:extLst>
              <a:ext uri="{FF2B5EF4-FFF2-40B4-BE49-F238E27FC236}">
                <a16:creationId xmlns:a16="http://schemas.microsoft.com/office/drawing/2014/main" id="{E1542274-0622-0199-CB48-FA46ED96267C}"/>
              </a:ext>
            </a:extLst>
          </p:cNvPr>
          <p:cNvPicPr>
            <a:picLocks noChangeAspect="1"/>
          </p:cNvPicPr>
          <p:nvPr/>
        </p:nvPicPr>
        <p:blipFill>
          <a:blip r:embed="rId3">
            <a:duotone>
              <a:schemeClr val="accent3">
                <a:shade val="45000"/>
                <a:satMod val="135000"/>
              </a:schemeClr>
              <a:prstClr val="white"/>
            </a:duotone>
          </a:blip>
          <a:stretch>
            <a:fillRect/>
          </a:stretch>
        </p:blipFill>
        <p:spPr>
          <a:xfrm>
            <a:off x="6719617" y="1126386"/>
            <a:ext cx="493899" cy="448999"/>
          </a:xfrm>
          <a:prstGeom prst="rect">
            <a:avLst/>
          </a:prstGeom>
        </p:spPr>
      </p:pic>
      <p:pic>
        <p:nvPicPr>
          <p:cNvPr id="30" name="Picture 10" descr="icona del profilo utente 2318271 Arte vettoriale a Vecteezy">
            <a:extLst>
              <a:ext uri="{FF2B5EF4-FFF2-40B4-BE49-F238E27FC236}">
                <a16:creationId xmlns:a16="http://schemas.microsoft.com/office/drawing/2014/main" id="{CB623C12-BBF9-E1CB-E7D1-3188BDCD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859" y="2293332"/>
            <a:ext cx="560439" cy="56043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ttore 2 30">
            <a:extLst>
              <a:ext uri="{FF2B5EF4-FFF2-40B4-BE49-F238E27FC236}">
                <a16:creationId xmlns:a16="http://schemas.microsoft.com/office/drawing/2014/main" id="{DC0F94C6-FC38-2F92-1B79-64DE72157CBD}"/>
              </a:ext>
            </a:extLst>
          </p:cNvPr>
          <p:cNvCxnSpPr>
            <a:cxnSpLocks/>
          </p:cNvCxnSpPr>
          <p:nvPr/>
        </p:nvCxnSpPr>
        <p:spPr>
          <a:xfrm flipV="1">
            <a:off x="5309298" y="2396614"/>
            <a:ext cx="783228" cy="176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10">
            <a:extLst>
              <a:ext uri="{FF2B5EF4-FFF2-40B4-BE49-F238E27FC236}">
                <a16:creationId xmlns:a16="http://schemas.microsoft.com/office/drawing/2014/main" id="{EC4BF044-ED28-3ABB-14A4-01C81A96E703}"/>
              </a:ext>
            </a:extLst>
          </p:cNvPr>
          <p:cNvSpPr txBox="1"/>
          <p:nvPr/>
        </p:nvSpPr>
        <p:spPr>
          <a:xfrm rot="20861763">
            <a:off x="5290418" y="2265807"/>
            <a:ext cx="783228"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100">
                <a:latin typeface="Barlow Semi Condensed Medium"/>
              </a:rPr>
              <a:t>Possiede</a:t>
            </a:r>
            <a:endParaRPr lang="en-GB" sz="1100">
              <a:latin typeface="Barlow Semi Condensed Medium"/>
            </a:endParaRPr>
          </a:p>
        </p:txBody>
      </p:sp>
      <p:pic>
        <p:nvPicPr>
          <p:cNvPr id="33" name="Immagine 32">
            <a:extLst>
              <a:ext uri="{FF2B5EF4-FFF2-40B4-BE49-F238E27FC236}">
                <a16:creationId xmlns:a16="http://schemas.microsoft.com/office/drawing/2014/main" id="{6835CDF4-EAD9-6381-6158-B1C2D1068BC0}"/>
              </a:ext>
            </a:extLst>
          </p:cNvPr>
          <p:cNvPicPr>
            <a:picLocks noChangeAspect="1"/>
          </p:cNvPicPr>
          <p:nvPr/>
        </p:nvPicPr>
        <p:blipFill>
          <a:blip r:embed="rId3">
            <a:duotone>
              <a:schemeClr val="accent3">
                <a:shade val="45000"/>
                <a:satMod val="135000"/>
              </a:schemeClr>
              <a:prstClr val="white"/>
            </a:duotone>
          </a:blip>
          <a:stretch>
            <a:fillRect/>
          </a:stretch>
        </p:blipFill>
        <p:spPr>
          <a:xfrm>
            <a:off x="7560275" y="2937642"/>
            <a:ext cx="493899" cy="448999"/>
          </a:xfrm>
          <a:prstGeom prst="rect">
            <a:avLst/>
          </a:prstGeom>
        </p:spPr>
      </p:pic>
      <p:pic>
        <p:nvPicPr>
          <p:cNvPr id="34" name="Immagine 33">
            <a:extLst>
              <a:ext uri="{FF2B5EF4-FFF2-40B4-BE49-F238E27FC236}">
                <a16:creationId xmlns:a16="http://schemas.microsoft.com/office/drawing/2014/main" id="{20F4673C-74B6-1AE3-5576-4B8B82BB2576}"/>
              </a:ext>
            </a:extLst>
          </p:cNvPr>
          <p:cNvPicPr>
            <a:picLocks noChangeAspect="1"/>
          </p:cNvPicPr>
          <p:nvPr/>
        </p:nvPicPr>
        <p:blipFill>
          <a:blip r:embed="rId3">
            <a:duotone>
              <a:schemeClr val="accent4">
                <a:shade val="45000"/>
                <a:satMod val="135000"/>
              </a:schemeClr>
              <a:prstClr val="white"/>
            </a:duotone>
          </a:blip>
          <a:stretch>
            <a:fillRect/>
          </a:stretch>
        </p:blipFill>
        <p:spPr>
          <a:xfrm>
            <a:off x="7708228" y="1708371"/>
            <a:ext cx="493899" cy="448999"/>
          </a:xfrm>
          <a:prstGeom prst="rect">
            <a:avLst/>
          </a:prstGeom>
        </p:spPr>
      </p:pic>
      <p:sp>
        <p:nvSpPr>
          <p:cNvPr id="35" name="CasellaDiTesto 14">
            <a:extLst>
              <a:ext uri="{FF2B5EF4-FFF2-40B4-BE49-F238E27FC236}">
                <a16:creationId xmlns:a16="http://schemas.microsoft.com/office/drawing/2014/main" id="{1972DF0D-7AD7-D669-777B-0CD07E8219AC}"/>
              </a:ext>
            </a:extLst>
          </p:cNvPr>
          <p:cNvSpPr txBox="1"/>
          <p:nvPr/>
        </p:nvSpPr>
        <p:spPr>
          <a:xfrm>
            <a:off x="6448752" y="1522359"/>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6" name="CasellaDiTesto 15">
            <a:extLst>
              <a:ext uri="{FF2B5EF4-FFF2-40B4-BE49-F238E27FC236}">
                <a16:creationId xmlns:a16="http://schemas.microsoft.com/office/drawing/2014/main" id="{C8E5CBE1-37D5-CB74-208B-B6DCEDB5875F}"/>
              </a:ext>
            </a:extLst>
          </p:cNvPr>
          <p:cNvSpPr txBox="1"/>
          <p:nvPr/>
        </p:nvSpPr>
        <p:spPr>
          <a:xfrm>
            <a:off x="7289410" y="3386641"/>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37" name="CasellaDiTesto 16">
            <a:extLst>
              <a:ext uri="{FF2B5EF4-FFF2-40B4-BE49-F238E27FC236}">
                <a16:creationId xmlns:a16="http://schemas.microsoft.com/office/drawing/2014/main" id="{C8EE447B-047F-1EE8-8FB8-8821CCB49850}"/>
              </a:ext>
            </a:extLst>
          </p:cNvPr>
          <p:cNvSpPr txBox="1"/>
          <p:nvPr/>
        </p:nvSpPr>
        <p:spPr>
          <a:xfrm>
            <a:off x="7437363" y="2116609"/>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Patate</a:t>
            </a:r>
            <a:endParaRPr lang="en-GB" sz="1100">
              <a:latin typeface="Barlow Semi Condensed Medium"/>
            </a:endParaRPr>
          </a:p>
        </p:txBody>
      </p:sp>
      <p:sp>
        <p:nvSpPr>
          <p:cNvPr id="38" name="Ovale 37">
            <a:extLst>
              <a:ext uri="{FF2B5EF4-FFF2-40B4-BE49-F238E27FC236}">
                <a16:creationId xmlns:a16="http://schemas.microsoft.com/office/drawing/2014/main" id="{7FF378FC-2850-B320-13B0-A856A258389E}"/>
              </a:ext>
            </a:extLst>
          </p:cNvPr>
          <p:cNvSpPr/>
          <p:nvPr/>
        </p:nvSpPr>
        <p:spPr>
          <a:xfrm>
            <a:off x="6095232" y="793901"/>
            <a:ext cx="2596363" cy="3375394"/>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39" name="CasellaDiTesto 18">
            <a:extLst>
              <a:ext uri="{FF2B5EF4-FFF2-40B4-BE49-F238E27FC236}">
                <a16:creationId xmlns:a16="http://schemas.microsoft.com/office/drawing/2014/main" id="{5E31F1D5-BEF2-CF4A-4A08-184F0F0A611A}"/>
              </a:ext>
            </a:extLst>
          </p:cNvPr>
          <p:cNvSpPr txBox="1"/>
          <p:nvPr/>
        </p:nvSpPr>
        <p:spPr>
          <a:xfrm>
            <a:off x="6877780" y="4169944"/>
            <a:ext cx="1035627"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Ristorante 1</a:t>
            </a:r>
            <a:endParaRPr lang="en-GB" sz="1100">
              <a:latin typeface="Barlow Semi Condensed Medium"/>
            </a:endParaRPr>
          </a:p>
        </p:txBody>
      </p:sp>
      <p:cxnSp>
        <p:nvCxnSpPr>
          <p:cNvPr id="40" name="Connettore 2 39">
            <a:extLst>
              <a:ext uri="{FF2B5EF4-FFF2-40B4-BE49-F238E27FC236}">
                <a16:creationId xmlns:a16="http://schemas.microsoft.com/office/drawing/2014/main" id="{5BF4C3E1-B5B4-B9B5-0A45-05995369AA26}"/>
              </a:ext>
            </a:extLst>
          </p:cNvPr>
          <p:cNvCxnSpPr>
            <a:cxnSpLocks/>
          </p:cNvCxnSpPr>
          <p:nvPr/>
        </p:nvCxnSpPr>
        <p:spPr>
          <a:xfrm flipH="1">
            <a:off x="6549684" y="1705006"/>
            <a:ext cx="169933" cy="2344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DBA2F5BE-F358-1140-A3AA-52A0CC485FD9}"/>
              </a:ext>
            </a:extLst>
          </p:cNvPr>
          <p:cNvCxnSpPr>
            <a:cxnSpLocks/>
          </p:cNvCxnSpPr>
          <p:nvPr/>
        </p:nvCxnSpPr>
        <p:spPr>
          <a:xfrm flipH="1" flipV="1">
            <a:off x="6922854" y="2849984"/>
            <a:ext cx="376633" cy="2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DBF12703-C3E4-4DDB-805F-2C3D7B47BA48}"/>
              </a:ext>
            </a:extLst>
          </p:cNvPr>
          <p:cNvCxnSpPr>
            <a:cxnSpLocks/>
          </p:cNvCxnSpPr>
          <p:nvPr/>
        </p:nvCxnSpPr>
        <p:spPr>
          <a:xfrm flipH="1">
            <a:off x="7060919" y="2116609"/>
            <a:ext cx="498625" cy="2140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CasellaDiTesto 50">
            <a:extLst>
              <a:ext uri="{FF2B5EF4-FFF2-40B4-BE49-F238E27FC236}">
                <a16:creationId xmlns:a16="http://schemas.microsoft.com/office/drawing/2014/main" id="{0B5DE36A-A24A-03A7-DB76-082E4317ABD6}"/>
              </a:ext>
            </a:extLst>
          </p:cNvPr>
          <p:cNvSpPr txBox="1"/>
          <p:nvPr/>
        </p:nvSpPr>
        <p:spPr>
          <a:xfrm>
            <a:off x="4663664" y="2922589"/>
            <a:ext cx="1035627" cy="43088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Utente</a:t>
            </a:r>
          </a:p>
          <a:p>
            <a:pPr algn="ctr"/>
            <a:r>
              <a:rPr lang="it-IT" sz="1100">
                <a:latin typeface="Barlow Semi Condensed Medium"/>
              </a:rPr>
              <a:t>(Ristoratore)</a:t>
            </a:r>
            <a:endParaRPr lang="en-GB" sz="1100">
              <a:latin typeface="Barlow Semi Condensed Medium"/>
            </a:endParaRPr>
          </a:p>
        </p:txBody>
      </p:sp>
      <p:pic>
        <p:nvPicPr>
          <p:cNvPr id="9" name="Picture 4" descr="How to Draw a Restaurant - Easy Drawing Tutorial For Kids">
            <a:extLst>
              <a:ext uri="{FF2B5EF4-FFF2-40B4-BE49-F238E27FC236}">
                <a16:creationId xmlns:a16="http://schemas.microsoft.com/office/drawing/2014/main" id="{6715CEFB-3FD6-862A-41E4-DBEE3A8AA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481" y="2013655"/>
            <a:ext cx="914315" cy="914315"/>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3">
            <a:extLst>
              <a:ext uri="{FF2B5EF4-FFF2-40B4-BE49-F238E27FC236}">
                <a16:creationId xmlns:a16="http://schemas.microsoft.com/office/drawing/2014/main" id="{0A64210F-2D11-5C56-1CBB-0033DB383920}"/>
              </a:ext>
            </a:extLst>
          </p:cNvPr>
          <p:cNvSpPr txBox="1"/>
          <p:nvPr/>
        </p:nvSpPr>
        <p:spPr>
          <a:xfrm rot="170569">
            <a:off x="4208585" y="2283906"/>
            <a:ext cx="783228" cy="261610"/>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100">
                <a:latin typeface="Barlow Semi Condensed Medium"/>
              </a:rPr>
              <a:t>Possiede</a:t>
            </a:r>
            <a:endParaRPr lang="en-GB" sz="1100">
              <a:latin typeface="Barlow Semi Condensed Medium"/>
            </a:endParaRPr>
          </a:p>
        </p:txBody>
      </p:sp>
      <p:cxnSp>
        <p:nvCxnSpPr>
          <p:cNvPr id="11" name="Connettore 2 10">
            <a:extLst>
              <a:ext uri="{FF2B5EF4-FFF2-40B4-BE49-F238E27FC236}">
                <a16:creationId xmlns:a16="http://schemas.microsoft.com/office/drawing/2014/main" id="{0BBD3BB5-56EC-D69D-8DC7-40F5C5B3B4BF}"/>
              </a:ext>
            </a:extLst>
          </p:cNvPr>
          <p:cNvCxnSpPr>
            <a:cxnSpLocks/>
          </p:cNvCxnSpPr>
          <p:nvPr/>
        </p:nvCxnSpPr>
        <p:spPr>
          <a:xfrm flipH="1" flipV="1">
            <a:off x="4116796" y="2475175"/>
            <a:ext cx="726688" cy="552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28AFAD8E-BAB8-5621-CAAD-F0D6BBF59491}"/>
              </a:ext>
            </a:extLst>
          </p:cNvPr>
          <p:cNvPicPr>
            <a:picLocks noChangeAspect="1"/>
          </p:cNvPicPr>
          <p:nvPr/>
        </p:nvPicPr>
        <p:blipFill>
          <a:blip r:embed="rId3">
            <a:duotone>
              <a:schemeClr val="accent3">
                <a:shade val="45000"/>
                <a:satMod val="135000"/>
              </a:schemeClr>
              <a:prstClr val="white"/>
            </a:duotone>
          </a:blip>
          <a:stretch>
            <a:fillRect/>
          </a:stretch>
        </p:blipFill>
        <p:spPr>
          <a:xfrm>
            <a:off x="2035050" y="1100939"/>
            <a:ext cx="493899" cy="448999"/>
          </a:xfrm>
          <a:prstGeom prst="rect">
            <a:avLst/>
          </a:prstGeom>
        </p:spPr>
      </p:pic>
      <p:sp>
        <p:nvSpPr>
          <p:cNvPr id="13" name="CasellaDiTesto 19">
            <a:extLst>
              <a:ext uri="{FF2B5EF4-FFF2-40B4-BE49-F238E27FC236}">
                <a16:creationId xmlns:a16="http://schemas.microsoft.com/office/drawing/2014/main" id="{DA682672-680F-1A21-CAB8-ECC5CE5F6667}"/>
              </a:ext>
            </a:extLst>
          </p:cNvPr>
          <p:cNvSpPr txBox="1"/>
          <p:nvPr/>
        </p:nvSpPr>
        <p:spPr>
          <a:xfrm>
            <a:off x="1970109" y="1494035"/>
            <a:ext cx="1035627" cy="2616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pic>
        <p:nvPicPr>
          <p:cNvPr id="14" name="Immagine 13">
            <a:extLst>
              <a:ext uri="{FF2B5EF4-FFF2-40B4-BE49-F238E27FC236}">
                <a16:creationId xmlns:a16="http://schemas.microsoft.com/office/drawing/2014/main" id="{9C3C76FA-6564-2E5E-4E50-CE53FAF60016}"/>
              </a:ext>
            </a:extLst>
          </p:cNvPr>
          <p:cNvPicPr>
            <a:picLocks noChangeAspect="1"/>
          </p:cNvPicPr>
          <p:nvPr/>
        </p:nvPicPr>
        <p:blipFill>
          <a:blip r:embed="rId3">
            <a:duotone>
              <a:schemeClr val="accent6">
                <a:shade val="45000"/>
                <a:satMod val="135000"/>
              </a:schemeClr>
              <a:prstClr val="white"/>
            </a:duotone>
          </a:blip>
          <a:stretch>
            <a:fillRect/>
          </a:stretch>
        </p:blipFill>
        <p:spPr>
          <a:xfrm>
            <a:off x="1088317" y="1849021"/>
            <a:ext cx="493899" cy="448999"/>
          </a:xfrm>
          <a:prstGeom prst="rect">
            <a:avLst/>
          </a:prstGeom>
        </p:spPr>
      </p:pic>
      <p:pic>
        <p:nvPicPr>
          <p:cNvPr id="15" name="Immagine 14">
            <a:extLst>
              <a:ext uri="{FF2B5EF4-FFF2-40B4-BE49-F238E27FC236}">
                <a16:creationId xmlns:a16="http://schemas.microsoft.com/office/drawing/2014/main" id="{DD924A60-04DB-1734-42CE-11D21451707F}"/>
              </a:ext>
            </a:extLst>
          </p:cNvPr>
          <p:cNvPicPr>
            <a:picLocks noChangeAspect="1"/>
          </p:cNvPicPr>
          <p:nvPr/>
        </p:nvPicPr>
        <p:blipFill>
          <a:blip r:embed="rId3">
            <a:duotone>
              <a:schemeClr val="accent3">
                <a:shade val="45000"/>
                <a:satMod val="135000"/>
              </a:schemeClr>
              <a:prstClr val="white"/>
            </a:duotone>
          </a:blip>
          <a:stretch>
            <a:fillRect/>
          </a:stretch>
        </p:blipFill>
        <p:spPr>
          <a:xfrm>
            <a:off x="1669507" y="3407062"/>
            <a:ext cx="493899" cy="448999"/>
          </a:xfrm>
          <a:prstGeom prst="rect">
            <a:avLst/>
          </a:prstGeom>
        </p:spPr>
      </p:pic>
      <p:sp>
        <p:nvSpPr>
          <p:cNvPr id="16" name="CasellaDiTesto 24">
            <a:extLst>
              <a:ext uri="{FF2B5EF4-FFF2-40B4-BE49-F238E27FC236}">
                <a16:creationId xmlns:a16="http://schemas.microsoft.com/office/drawing/2014/main" id="{AFDFBFAB-E80D-CDD5-6E1B-8ACBF5CF586B}"/>
              </a:ext>
            </a:extLst>
          </p:cNvPr>
          <p:cNvSpPr txBox="1"/>
          <p:nvPr/>
        </p:nvSpPr>
        <p:spPr>
          <a:xfrm>
            <a:off x="1525469" y="3806749"/>
            <a:ext cx="1035627" cy="2616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pic>
        <p:nvPicPr>
          <p:cNvPr id="17" name="Immagine 16">
            <a:extLst>
              <a:ext uri="{FF2B5EF4-FFF2-40B4-BE49-F238E27FC236}">
                <a16:creationId xmlns:a16="http://schemas.microsoft.com/office/drawing/2014/main" id="{3A1C9348-3FA2-27AC-7676-9A1C7A35D0FF}"/>
              </a:ext>
            </a:extLst>
          </p:cNvPr>
          <p:cNvPicPr>
            <a:picLocks noChangeAspect="1"/>
          </p:cNvPicPr>
          <p:nvPr/>
        </p:nvPicPr>
        <p:blipFill>
          <a:blip r:embed="rId3">
            <a:duotone>
              <a:schemeClr val="accent3">
                <a:shade val="45000"/>
                <a:satMod val="135000"/>
              </a:schemeClr>
              <a:prstClr val="white"/>
            </a:duotone>
          </a:blip>
          <a:stretch>
            <a:fillRect/>
          </a:stretch>
        </p:blipFill>
        <p:spPr>
          <a:xfrm>
            <a:off x="730678" y="2670054"/>
            <a:ext cx="493899" cy="448999"/>
          </a:xfrm>
          <a:prstGeom prst="rect">
            <a:avLst/>
          </a:prstGeom>
        </p:spPr>
      </p:pic>
      <p:sp>
        <p:nvSpPr>
          <p:cNvPr id="18" name="CasellaDiTesto 27">
            <a:extLst>
              <a:ext uri="{FF2B5EF4-FFF2-40B4-BE49-F238E27FC236}">
                <a16:creationId xmlns:a16="http://schemas.microsoft.com/office/drawing/2014/main" id="{62366130-ED1F-88DE-920C-D57BBDB291F3}"/>
              </a:ext>
            </a:extLst>
          </p:cNvPr>
          <p:cNvSpPr txBox="1"/>
          <p:nvPr/>
        </p:nvSpPr>
        <p:spPr>
          <a:xfrm>
            <a:off x="633880" y="3060278"/>
            <a:ext cx="1035627" cy="2616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Tonno</a:t>
            </a:r>
            <a:endParaRPr lang="en-GB" sz="1100">
              <a:latin typeface="Barlow Semi Condensed Medium"/>
            </a:endParaRPr>
          </a:p>
        </p:txBody>
      </p:sp>
      <p:sp>
        <p:nvSpPr>
          <p:cNvPr id="19" name="CasellaDiTesto 28">
            <a:extLst>
              <a:ext uri="{FF2B5EF4-FFF2-40B4-BE49-F238E27FC236}">
                <a16:creationId xmlns:a16="http://schemas.microsoft.com/office/drawing/2014/main" id="{CEEDB8E6-0786-560B-8C3D-C2953E97D1A5}"/>
              </a:ext>
            </a:extLst>
          </p:cNvPr>
          <p:cNvSpPr txBox="1"/>
          <p:nvPr/>
        </p:nvSpPr>
        <p:spPr>
          <a:xfrm>
            <a:off x="1016262" y="2255743"/>
            <a:ext cx="1035627" cy="2616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Pomodori</a:t>
            </a:r>
            <a:endParaRPr lang="en-GB" sz="1100">
              <a:latin typeface="Barlow Semi Condensed Medium"/>
            </a:endParaRPr>
          </a:p>
        </p:txBody>
      </p:sp>
      <p:pic>
        <p:nvPicPr>
          <p:cNvPr id="20" name="Immagine 19">
            <a:extLst>
              <a:ext uri="{FF2B5EF4-FFF2-40B4-BE49-F238E27FC236}">
                <a16:creationId xmlns:a16="http://schemas.microsoft.com/office/drawing/2014/main" id="{FFF5E84D-F2E8-C935-57AA-4D99D9E43FF9}"/>
              </a:ext>
            </a:extLst>
          </p:cNvPr>
          <p:cNvPicPr>
            <a:picLocks noChangeAspect="1"/>
          </p:cNvPicPr>
          <p:nvPr/>
        </p:nvPicPr>
        <p:blipFill>
          <a:blip r:embed="rId5"/>
          <a:stretch>
            <a:fillRect/>
          </a:stretch>
        </p:blipFill>
        <p:spPr>
          <a:xfrm>
            <a:off x="2593062" y="1100939"/>
            <a:ext cx="354361" cy="438188"/>
          </a:xfrm>
          <a:prstGeom prst="rect">
            <a:avLst/>
          </a:prstGeom>
        </p:spPr>
      </p:pic>
      <p:pic>
        <p:nvPicPr>
          <p:cNvPr id="21" name="Immagine 20">
            <a:extLst>
              <a:ext uri="{FF2B5EF4-FFF2-40B4-BE49-F238E27FC236}">
                <a16:creationId xmlns:a16="http://schemas.microsoft.com/office/drawing/2014/main" id="{BE6C42EB-C72A-2BE7-56AB-E377D7E1D30B}"/>
              </a:ext>
            </a:extLst>
          </p:cNvPr>
          <p:cNvPicPr>
            <a:picLocks noChangeAspect="1"/>
          </p:cNvPicPr>
          <p:nvPr/>
        </p:nvPicPr>
        <p:blipFill>
          <a:blip r:embed="rId5"/>
          <a:stretch>
            <a:fillRect/>
          </a:stretch>
        </p:blipFill>
        <p:spPr>
          <a:xfrm>
            <a:off x="2163406" y="3407062"/>
            <a:ext cx="354361" cy="438188"/>
          </a:xfrm>
          <a:prstGeom prst="rect">
            <a:avLst/>
          </a:prstGeom>
        </p:spPr>
      </p:pic>
      <p:pic>
        <p:nvPicPr>
          <p:cNvPr id="22" name="Immagine 21">
            <a:extLst>
              <a:ext uri="{FF2B5EF4-FFF2-40B4-BE49-F238E27FC236}">
                <a16:creationId xmlns:a16="http://schemas.microsoft.com/office/drawing/2014/main" id="{9FDEF53B-AA7E-A144-6BCA-0D245926442E}"/>
              </a:ext>
            </a:extLst>
          </p:cNvPr>
          <p:cNvPicPr>
            <a:picLocks noChangeAspect="1"/>
          </p:cNvPicPr>
          <p:nvPr/>
        </p:nvPicPr>
        <p:blipFill>
          <a:blip r:embed="rId5"/>
          <a:stretch>
            <a:fillRect/>
          </a:stretch>
        </p:blipFill>
        <p:spPr>
          <a:xfrm>
            <a:off x="1197328" y="2668692"/>
            <a:ext cx="354361" cy="438188"/>
          </a:xfrm>
          <a:prstGeom prst="rect">
            <a:avLst/>
          </a:prstGeom>
        </p:spPr>
      </p:pic>
      <p:pic>
        <p:nvPicPr>
          <p:cNvPr id="23" name="Immagine 22">
            <a:extLst>
              <a:ext uri="{FF2B5EF4-FFF2-40B4-BE49-F238E27FC236}">
                <a16:creationId xmlns:a16="http://schemas.microsoft.com/office/drawing/2014/main" id="{836B3DE5-DB0B-4B25-B47D-C49DC0BE8163}"/>
              </a:ext>
            </a:extLst>
          </p:cNvPr>
          <p:cNvPicPr>
            <a:picLocks noChangeAspect="1"/>
          </p:cNvPicPr>
          <p:nvPr/>
        </p:nvPicPr>
        <p:blipFill>
          <a:blip r:embed="rId6"/>
          <a:stretch>
            <a:fillRect/>
          </a:stretch>
        </p:blipFill>
        <p:spPr>
          <a:xfrm>
            <a:off x="1622491" y="1853845"/>
            <a:ext cx="311339" cy="411541"/>
          </a:xfrm>
          <a:prstGeom prst="rect">
            <a:avLst/>
          </a:prstGeom>
        </p:spPr>
      </p:pic>
      <p:cxnSp>
        <p:nvCxnSpPr>
          <p:cNvPr id="24" name="Connettore 2 23">
            <a:extLst>
              <a:ext uri="{FF2B5EF4-FFF2-40B4-BE49-F238E27FC236}">
                <a16:creationId xmlns:a16="http://schemas.microsoft.com/office/drawing/2014/main" id="{74D31512-C051-45CA-CA5D-551502F9A8E7}"/>
              </a:ext>
            </a:extLst>
          </p:cNvPr>
          <p:cNvCxnSpPr>
            <a:cxnSpLocks/>
          </p:cNvCxnSpPr>
          <p:nvPr/>
        </p:nvCxnSpPr>
        <p:spPr>
          <a:xfrm>
            <a:off x="2770242" y="1755645"/>
            <a:ext cx="392095" cy="3039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E79DEAD4-07B6-CC3A-6876-EBCC17BAEF1B}"/>
              </a:ext>
            </a:extLst>
          </p:cNvPr>
          <p:cNvCxnSpPr>
            <a:cxnSpLocks/>
          </p:cNvCxnSpPr>
          <p:nvPr/>
        </p:nvCxnSpPr>
        <p:spPr>
          <a:xfrm>
            <a:off x="2058957" y="2264644"/>
            <a:ext cx="920954" cy="1641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DE405F33-8DAF-98C3-3AC6-16842D970A14}"/>
              </a:ext>
            </a:extLst>
          </p:cNvPr>
          <p:cNvCxnSpPr>
            <a:cxnSpLocks/>
          </p:cNvCxnSpPr>
          <p:nvPr/>
        </p:nvCxnSpPr>
        <p:spPr>
          <a:xfrm flipV="1">
            <a:off x="1789284" y="2713197"/>
            <a:ext cx="1226530" cy="2005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E4F133D9-AF78-3891-824B-121446FF263B}"/>
              </a:ext>
            </a:extLst>
          </p:cNvPr>
          <p:cNvCxnSpPr>
            <a:cxnSpLocks/>
          </p:cNvCxnSpPr>
          <p:nvPr/>
        </p:nvCxnSpPr>
        <p:spPr>
          <a:xfrm flipV="1">
            <a:off x="2635940" y="2927970"/>
            <a:ext cx="717282" cy="5463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Ovale 47">
            <a:extLst>
              <a:ext uri="{FF2B5EF4-FFF2-40B4-BE49-F238E27FC236}">
                <a16:creationId xmlns:a16="http://schemas.microsoft.com/office/drawing/2014/main" id="{FE521745-2968-B665-A012-B8D779B6E362}"/>
              </a:ext>
            </a:extLst>
          </p:cNvPr>
          <p:cNvSpPr/>
          <p:nvPr/>
        </p:nvSpPr>
        <p:spPr>
          <a:xfrm>
            <a:off x="542182" y="882185"/>
            <a:ext cx="3573676" cy="3381394"/>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49" name="CasellaDiTesto 56">
            <a:extLst>
              <a:ext uri="{FF2B5EF4-FFF2-40B4-BE49-F238E27FC236}">
                <a16:creationId xmlns:a16="http://schemas.microsoft.com/office/drawing/2014/main" id="{BBD5B08A-A35B-8AB6-1052-4FA434D049D9}"/>
              </a:ext>
            </a:extLst>
          </p:cNvPr>
          <p:cNvSpPr txBox="1"/>
          <p:nvPr/>
        </p:nvSpPr>
        <p:spPr>
          <a:xfrm>
            <a:off x="1789284" y="4256468"/>
            <a:ext cx="1035627" cy="2616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100">
                <a:latin typeface="Barlow Semi Condensed Medium"/>
              </a:rPr>
              <a:t>Ristorante 2</a:t>
            </a:r>
            <a:endParaRPr lang="en-GB" sz="1100">
              <a:latin typeface="Barlow Semi Condensed Medium"/>
            </a:endParaRPr>
          </a:p>
        </p:txBody>
      </p:sp>
      <p:pic>
        <p:nvPicPr>
          <p:cNvPr id="50" name="Immagine 49">
            <a:extLst>
              <a:ext uri="{FF2B5EF4-FFF2-40B4-BE49-F238E27FC236}">
                <a16:creationId xmlns:a16="http://schemas.microsoft.com/office/drawing/2014/main" id="{A0FA72E9-CA55-89EC-EE32-5C4460700C97}"/>
              </a:ext>
            </a:extLst>
          </p:cNvPr>
          <p:cNvPicPr>
            <a:picLocks noChangeAspect="1"/>
          </p:cNvPicPr>
          <p:nvPr/>
        </p:nvPicPr>
        <p:blipFill>
          <a:blip r:embed="rId7"/>
          <a:stretch>
            <a:fillRect/>
          </a:stretch>
        </p:blipFill>
        <p:spPr>
          <a:xfrm>
            <a:off x="277097" y="4629950"/>
            <a:ext cx="361950" cy="438150"/>
          </a:xfrm>
          <a:prstGeom prst="rect">
            <a:avLst/>
          </a:prstGeom>
        </p:spPr>
      </p:pic>
      <p:sp>
        <p:nvSpPr>
          <p:cNvPr id="51" name="CasellaDiTesto 50">
            <a:extLst>
              <a:ext uri="{FF2B5EF4-FFF2-40B4-BE49-F238E27FC236}">
                <a16:creationId xmlns:a16="http://schemas.microsoft.com/office/drawing/2014/main" id="{D9432837-395D-D0F3-D17E-3A1B271D94C0}"/>
              </a:ext>
            </a:extLst>
          </p:cNvPr>
          <p:cNvSpPr txBox="1"/>
          <p:nvPr/>
        </p:nvSpPr>
        <p:spPr>
          <a:xfrm>
            <a:off x="540961" y="4619988"/>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a:latin typeface="Barlow Semi Condensed Medium"/>
              </a:rPr>
              <a:t>Valore atteso superiore al 50% della capacità globale nel giorno successivo</a:t>
            </a:r>
          </a:p>
        </p:txBody>
      </p:sp>
      <p:pic>
        <p:nvPicPr>
          <p:cNvPr id="52" name="Immagine 51" descr="Immagine che contiene giallo, design&#10;&#10;Descrizione generata automaticamente">
            <a:extLst>
              <a:ext uri="{FF2B5EF4-FFF2-40B4-BE49-F238E27FC236}">
                <a16:creationId xmlns:a16="http://schemas.microsoft.com/office/drawing/2014/main" id="{51BAC5C8-7BAF-8EF1-CC61-255BECCD596B}"/>
              </a:ext>
            </a:extLst>
          </p:cNvPr>
          <p:cNvPicPr>
            <a:picLocks noChangeAspect="1"/>
          </p:cNvPicPr>
          <p:nvPr/>
        </p:nvPicPr>
        <p:blipFill>
          <a:blip r:embed="rId8"/>
          <a:stretch>
            <a:fillRect/>
          </a:stretch>
        </p:blipFill>
        <p:spPr>
          <a:xfrm>
            <a:off x="3397153" y="4620425"/>
            <a:ext cx="342900" cy="457200"/>
          </a:xfrm>
          <a:prstGeom prst="rect">
            <a:avLst/>
          </a:prstGeom>
        </p:spPr>
      </p:pic>
      <p:sp>
        <p:nvSpPr>
          <p:cNvPr id="53" name="CasellaDiTesto 52">
            <a:extLst>
              <a:ext uri="{FF2B5EF4-FFF2-40B4-BE49-F238E27FC236}">
                <a16:creationId xmlns:a16="http://schemas.microsoft.com/office/drawing/2014/main" id="{4823697A-C008-380D-D7F2-6C0352A94CDD}"/>
              </a:ext>
            </a:extLst>
          </p:cNvPr>
          <p:cNvSpPr txBox="1"/>
          <p:nvPr/>
        </p:nvSpPr>
        <p:spPr>
          <a:xfrm>
            <a:off x="3738743" y="4633076"/>
            <a:ext cx="2359293" cy="4352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a:latin typeface="Barlow Semi Condensed Medium"/>
              </a:rPr>
              <a:t>Valore atteso tra il 20% ed il 50% della capacità globale nel giorno successivo</a:t>
            </a:r>
            <a:endParaRPr lang="it-IT"/>
          </a:p>
        </p:txBody>
      </p:sp>
      <p:pic>
        <p:nvPicPr>
          <p:cNvPr id="54" name="Immagine 53" descr="Immagine che contiene rosso, design, arte&#10;&#10;Descrizione generata automaticamente">
            <a:extLst>
              <a:ext uri="{FF2B5EF4-FFF2-40B4-BE49-F238E27FC236}">
                <a16:creationId xmlns:a16="http://schemas.microsoft.com/office/drawing/2014/main" id="{BB76D846-B660-1482-4442-78BEABF16378}"/>
              </a:ext>
            </a:extLst>
          </p:cNvPr>
          <p:cNvPicPr>
            <a:picLocks noChangeAspect="1"/>
          </p:cNvPicPr>
          <p:nvPr/>
        </p:nvPicPr>
        <p:blipFill>
          <a:blip r:embed="rId9"/>
          <a:stretch>
            <a:fillRect/>
          </a:stretch>
        </p:blipFill>
        <p:spPr>
          <a:xfrm>
            <a:off x="6133701" y="4656925"/>
            <a:ext cx="314325" cy="419100"/>
          </a:xfrm>
          <a:prstGeom prst="rect">
            <a:avLst/>
          </a:prstGeom>
        </p:spPr>
      </p:pic>
      <p:sp>
        <p:nvSpPr>
          <p:cNvPr id="55" name="CasellaDiTesto 54">
            <a:extLst>
              <a:ext uri="{FF2B5EF4-FFF2-40B4-BE49-F238E27FC236}">
                <a16:creationId xmlns:a16="http://schemas.microsoft.com/office/drawing/2014/main" id="{DF3EC530-54A8-D8C6-A19B-62203ED92849}"/>
              </a:ext>
            </a:extLst>
          </p:cNvPr>
          <p:cNvSpPr txBox="1"/>
          <p:nvPr/>
        </p:nvSpPr>
        <p:spPr>
          <a:xfrm>
            <a:off x="6373751" y="4619988"/>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100">
                <a:latin typeface="Barlow Semi Condensed Medium"/>
              </a:rPr>
              <a:t>Valore atteso inferiore al 20% della capacità globale nel giorno successivo</a:t>
            </a:r>
          </a:p>
        </p:txBody>
      </p:sp>
    </p:spTree>
    <p:extLst>
      <p:ext uri="{BB962C8B-B14F-4D97-AF65-F5344CB8AC3E}">
        <p14:creationId xmlns:p14="http://schemas.microsoft.com/office/powerpoint/2010/main" val="94321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37F784-8EB1-D087-FFED-47B32B20C135}"/>
              </a:ext>
            </a:extLst>
          </p:cNvPr>
          <p:cNvSpPr>
            <a:spLocks noGrp="1"/>
          </p:cNvSpPr>
          <p:nvPr>
            <p:ph type="title"/>
          </p:nvPr>
        </p:nvSpPr>
        <p:spPr/>
        <p:txBody>
          <a:bodyPr/>
          <a:lstStyle/>
          <a:p>
            <a:r>
              <a:rPr lang="it-IT"/>
              <a:t>API</a:t>
            </a:r>
          </a:p>
        </p:txBody>
      </p:sp>
      <p:pic>
        <p:nvPicPr>
          <p:cNvPr id="4" name="Immagine 3" descr="Immagine che contiene testo, elettronica, schermata, software&#10;&#10;Descrizione generata automaticamente">
            <a:extLst>
              <a:ext uri="{FF2B5EF4-FFF2-40B4-BE49-F238E27FC236}">
                <a16:creationId xmlns:a16="http://schemas.microsoft.com/office/drawing/2014/main" id="{AFA95821-BCD1-74D9-5D40-D4F579C5F3E9}"/>
              </a:ext>
            </a:extLst>
          </p:cNvPr>
          <p:cNvPicPr>
            <a:picLocks noChangeAspect="1"/>
          </p:cNvPicPr>
          <p:nvPr/>
        </p:nvPicPr>
        <p:blipFill>
          <a:blip r:embed="rId2"/>
          <a:stretch>
            <a:fillRect/>
          </a:stretch>
        </p:blipFill>
        <p:spPr>
          <a:xfrm>
            <a:off x="340116" y="910132"/>
            <a:ext cx="8467478" cy="4221307"/>
          </a:xfrm>
          <a:prstGeom prst="rect">
            <a:avLst/>
          </a:prstGeom>
        </p:spPr>
      </p:pic>
    </p:spTree>
    <p:extLst>
      <p:ext uri="{BB962C8B-B14F-4D97-AF65-F5344CB8AC3E}">
        <p14:creationId xmlns:p14="http://schemas.microsoft.com/office/powerpoint/2010/main" val="327752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a:extLst>
              <a:ext uri="{FF2B5EF4-FFF2-40B4-BE49-F238E27FC236}">
                <a16:creationId xmlns:a16="http://schemas.microsoft.com/office/drawing/2014/main" id="{06B2C69F-8645-AEF6-5B00-4655F11BB69A}"/>
              </a:ext>
            </a:extLst>
          </p:cNvPr>
          <p:cNvSpPr>
            <a:spLocks noGrp="1"/>
          </p:cNvSpPr>
          <p:nvPr>
            <p:ph type="subTitle" idx="1"/>
          </p:nvPr>
        </p:nvSpPr>
        <p:spPr>
          <a:xfrm>
            <a:off x="3231693" y="314109"/>
            <a:ext cx="2679300" cy="658500"/>
          </a:xfrm>
        </p:spPr>
        <p:txBody>
          <a:bodyPr/>
          <a:lstStyle/>
          <a:p>
            <a:r>
              <a:rPr lang="it-IT" sz="2800">
                <a:latin typeface="Fjalla One"/>
              </a:rPr>
              <a:t>Applicazione</a:t>
            </a:r>
          </a:p>
        </p:txBody>
      </p:sp>
      <p:pic>
        <p:nvPicPr>
          <p:cNvPr id="3" name="Immagine 2" descr="Immagine che contiene mappa, testo, schermata&#10;&#10;Descrizione generata automaticamente">
            <a:extLst>
              <a:ext uri="{FF2B5EF4-FFF2-40B4-BE49-F238E27FC236}">
                <a16:creationId xmlns:a16="http://schemas.microsoft.com/office/drawing/2014/main" id="{F4A2DF6A-33A7-15F2-E4EA-8DA3CC7691CE}"/>
              </a:ext>
            </a:extLst>
          </p:cNvPr>
          <p:cNvPicPr>
            <a:picLocks noChangeAspect="1"/>
          </p:cNvPicPr>
          <p:nvPr/>
        </p:nvPicPr>
        <p:blipFill>
          <a:blip r:embed="rId2"/>
          <a:stretch>
            <a:fillRect/>
          </a:stretch>
        </p:blipFill>
        <p:spPr>
          <a:xfrm>
            <a:off x="7230657" y="969528"/>
            <a:ext cx="1445742" cy="3089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magine 3" descr="Immagine che contiene testo, schermata, Carattere&#10;&#10;Descrizione generata automaticamente">
            <a:extLst>
              <a:ext uri="{FF2B5EF4-FFF2-40B4-BE49-F238E27FC236}">
                <a16:creationId xmlns:a16="http://schemas.microsoft.com/office/drawing/2014/main" id="{09FF7484-7F46-391C-DE25-27A49F49A11C}"/>
              </a:ext>
            </a:extLst>
          </p:cNvPr>
          <p:cNvPicPr>
            <a:picLocks noChangeAspect="1"/>
          </p:cNvPicPr>
          <p:nvPr/>
        </p:nvPicPr>
        <p:blipFill>
          <a:blip r:embed="rId3"/>
          <a:stretch>
            <a:fillRect/>
          </a:stretch>
        </p:blipFill>
        <p:spPr>
          <a:xfrm>
            <a:off x="2087628" y="969414"/>
            <a:ext cx="1424354" cy="3086100"/>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pic>
        <p:nvPicPr>
          <p:cNvPr id="6" name="Immagine 5" descr="Immagine che contiene testo, elettronica, schermata, Carattere&#10;&#10;Descrizione generata automaticamente">
            <a:extLst>
              <a:ext uri="{FF2B5EF4-FFF2-40B4-BE49-F238E27FC236}">
                <a16:creationId xmlns:a16="http://schemas.microsoft.com/office/drawing/2014/main" id="{9478D6F1-FD1E-9359-D34A-88DCECA85F08}"/>
              </a:ext>
            </a:extLst>
          </p:cNvPr>
          <p:cNvPicPr>
            <a:picLocks noChangeAspect="1"/>
          </p:cNvPicPr>
          <p:nvPr/>
        </p:nvPicPr>
        <p:blipFill>
          <a:blip r:embed="rId4"/>
          <a:stretch>
            <a:fillRect/>
          </a:stretch>
        </p:blipFill>
        <p:spPr>
          <a:xfrm>
            <a:off x="5570575" y="971346"/>
            <a:ext cx="1424354" cy="3086100"/>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pic>
        <p:nvPicPr>
          <p:cNvPr id="7" name="Immagine 6" descr="Immagine che contiene schermata, schermo, nero, testo&#10;&#10;Descrizione generata automaticamente">
            <a:extLst>
              <a:ext uri="{FF2B5EF4-FFF2-40B4-BE49-F238E27FC236}">
                <a16:creationId xmlns:a16="http://schemas.microsoft.com/office/drawing/2014/main" id="{6719A420-B964-A287-E7D8-4D6E6F5B383F}"/>
              </a:ext>
            </a:extLst>
          </p:cNvPr>
          <p:cNvPicPr>
            <a:picLocks noChangeAspect="1"/>
          </p:cNvPicPr>
          <p:nvPr/>
        </p:nvPicPr>
        <p:blipFill>
          <a:blip r:embed="rId5"/>
          <a:stretch>
            <a:fillRect/>
          </a:stretch>
        </p:blipFill>
        <p:spPr>
          <a:xfrm>
            <a:off x="3859937" y="969302"/>
            <a:ext cx="1424354" cy="3086100"/>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pic>
        <p:nvPicPr>
          <p:cNvPr id="8" name="Immagine 7" descr="Immagine che contiene testo, schermata, software, design&#10;&#10;Descrizione generata automaticamente">
            <a:extLst>
              <a:ext uri="{FF2B5EF4-FFF2-40B4-BE49-F238E27FC236}">
                <a16:creationId xmlns:a16="http://schemas.microsoft.com/office/drawing/2014/main" id="{E7C88EC7-06CD-BF7C-108B-2FECEEC35281}"/>
              </a:ext>
            </a:extLst>
          </p:cNvPr>
          <p:cNvPicPr>
            <a:picLocks noChangeAspect="1"/>
          </p:cNvPicPr>
          <p:nvPr/>
        </p:nvPicPr>
        <p:blipFill>
          <a:blip r:embed="rId6"/>
          <a:stretch>
            <a:fillRect/>
          </a:stretch>
        </p:blipFill>
        <p:spPr>
          <a:xfrm>
            <a:off x="422419" y="971346"/>
            <a:ext cx="1424354" cy="3086100"/>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spTree>
    <p:extLst>
      <p:ext uri="{BB962C8B-B14F-4D97-AF65-F5344CB8AC3E}">
        <p14:creationId xmlns:p14="http://schemas.microsoft.com/office/powerpoint/2010/main" val="111943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Python Logo, symbol, meaning, history, PNG, brand">
            <a:extLst>
              <a:ext uri="{FF2B5EF4-FFF2-40B4-BE49-F238E27FC236}">
                <a16:creationId xmlns:a16="http://schemas.microsoft.com/office/drawing/2014/main" id="{9944A62C-C800-E1ED-EC2C-F5BADA8F0653}"/>
              </a:ext>
            </a:extLst>
          </p:cNvPr>
          <p:cNvPicPr>
            <a:picLocks noChangeAspect="1"/>
          </p:cNvPicPr>
          <p:nvPr/>
        </p:nvPicPr>
        <p:blipFill>
          <a:blip r:embed="rId2"/>
          <a:stretch>
            <a:fillRect/>
          </a:stretch>
        </p:blipFill>
        <p:spPr>
          <a:xfrm>
            <a:off x="285750" y="702791"/>
            <a:ext cx="2409825" cy="1362075"/>
          </a:xfrm>
          <a:prstGeom prst="rect">
            <a:avLst/>
          </a:prstGeom>
        </p:spPr>
      </p:pic>
      <p:pic>
        <p:nvPicPr>
          <p:cNvPr id="3" name="Immagine 2" descr="HiveMQ Reviews 2024: Details, Pricing, &amp; Features | G2">
            <a:extLst>
              <a:ext uri="{FF2B5EF4-FFF2-40B4-BE49-F238E27FC236}">
                <a16:creationId xmlns:a16="http://schemas.microsoft.com/office/drawing/2014/main" id="{A7B95C0A-A23A-00A8-C3C0-43D26687220E}"/>
              </a:ext>
            </a:extLst>
          </p:cNvPr>
          <p:cNvPicPr>
            <a:picLocks noChangeAspect="1"/>
          </p:cNvPicPr>
          <p:nvPr/>
        </p:nvPicPr>
        <p:blipFill>
          <a:blip r:embed="rId3"/>
          <a:stretch>
            <a:fillRect/>
          </a:stretch>
        </p:blipFill>
        <p:spPr>
          <a:xfrm>
            <a:off x="2201047" y="864973"/>
            <a:ext cx="2209800" cy="1162050"/>
          </a:xfrm>
          <a:prstGeom prst="rect">
            <a:avLst/>
          </a:prstGeom>
        </p:spPr>
      </p:pic>
      <p:pic>
        <p:nvPicPr>
          <p:cNvPr id="4" name="Immagine 3" descr="MIT App Inventor | Cambridge MA">
            <a:extLst>
              <a:ext uri="{FF2B5EF4-FFF2-40B4-BE49-F238E27FC236}">
                <a16:creationId xmlns:a16="http://schemas.microsoft.com/office/drawing/2014/main" id="{91CC3DAC-3C78-69ED-861D-B4899B421F61}"/>
              </a:ext>
            </a:extLst>
          </p:cNvPr>
          <p:cNvPicPr>
            <a:picLocks noChangeAspect="1"/>
          </p:cNvPicPr>
          <p:nvPr/>
        </p:nvPicPr>
        <p:blipFill>
          <a:blip r:embed="rId4"/>
          <a:stretch>
            <a:fillRect/>
          </a:stretch>
        </p:blipFill>
        <p:spPr>
          <a:xfrm>
            <a:off x="3305432" y="2320754"/>
            <a:ext cx="1619250" cy="1619250"/>
          </a:xfrm>
          <a:prstGeom prst="rect">
            <a:avLst/>
          </a:prstGeom>
        </p:spPr>
      </p:pic>
      <p:pic>
        <p:nvPicPr>
          <p:cNvPr id="5" name="Immagine 4" descr="Immagine che contiene Elementi grafici, Carattere, grafica, tipografia&#10;&#10;Descrizione generata automaticamente">
            <a:extLst>
              <a:ext uri="{FF2B5EF4-FFF2-40B4-BE49-F238E27FC236}">
                <a16:creationId xmlns:a16="http://schemas.microsoft.com/office/drawing/2014/main" id="{9C6B64AE-D818-4E2D-7837-87A9C10A30AF}"/>
              </a:ext>
            </a:extLst>
          </p:cNvPr>
          <p:cNvPicPr>
            <a:picLocks noChangeAspect="1"/>
          </p:cNvPicPr>
          <p:nvPr/>
        </p:nvPicPr>
        <p:blipFill>
          <a:blip r:embed="rId5"/>
          <a:stretch>
            <a:fillRect/>
          </a:stretch>
        </p:blipFill>
        <p:spPr>
          <a:xfrm>
            <a:off x="4012085" y="1088940"/>
            <a:ext cx="2667000" cy="714375"/>
          </a:xfrm>
          <a:prstGeom prst="rect">
            <a:avLst/>
          </a:prstGeom>
        </p:spPr>
      </p:pic>
      <p:pic>
        <p:nvPicPr>
          <p:cNvPr id="6" name="Immagine 5" descr="OpenStreetMap API - Myti - Share the Path">
            <a:extLst>
              <a:ext uri="{FF2B5EF4-FFF2-40B4-BE49-F238E27FC236}">
                <a16:creationId xmlns:a16="http://schemas.microsoft.com/office/drawing/2014/main" id="{9E8A6784-F884-5E93-EEB8-546EB746B7DF}"/>
              </a:ext>
            </a:extLst>
          </p:cNvPr>
          <p:cNvPicPr>
            <a:picLocks noChangeAspect="1"/>
          </p:cNvPicPr>
          <p:nvPr/>
        </p:nvPicPr>
        <p:blipFill>
          <a:blip r:embed="rId6"/>
          <a:stretch>
            <a:fillRect/>
          </a:stretch>
        </p:blipFill>
        <p:spPr>
          <a:xfrm>
            <a:off x="285750" y="2158571"/>
            <a:ext cx="2914650" cy="971550"/>
          </a:xfrm>
          <a:prstGeom prst="rect">
            <a:avLst/>
          </a:prstGeom>
        </p:spPr>
      </p:pic>
      <p:pic>
        <p:nvPicPr>
          <p:cNvPr id="7" name="Immagine 6" descr="Facebook Prophet. (Almost) everything you should know to… | by Moto DEI |  The Startup | Medium">
            <a:extLst>
              <a:ext uri="{FF2B5EF4-FFF2-40B4-BE49-F238E27FC236}">
                <a16:creationId xmlns:a16="http://schemas.microsoft.com/office/drawing/2014/main" id="{C08A4BB7-5CFA-5917-AEA8-9AA5EC48B45C}"/>
              </a:ext>
            </a:extLst>
          </p:cNvPr>
          <p:cNvPicPr>
            <a:picLocks noChangeAspect="1"/>
          </p:cNvPicPr>
          <p:nvPr/>
        </p:nvPicPr>
        <p:blipFill>
          <a:blip r:embed="rId7"/>
          <a:stretch>
            <a:fillRect/>
          </a:stretch>
        </p:blipFill>
        <p:spPr>
          <a:xfrm>
            <a:off x="5077855" y="2444321"/>
            <a:ext cx="3733800" cy="1066800"/>
          </a:xfrm>
          <a:prstGeom prst="rect">
            <a:avLst/>
          </a:prstGeom>
        </p:spPr>
      </p:pic>
      <p:pic>
        <p:nvPicPr>
          <p:cNvPr id="8" name="Immagine 7" descr="Immagine che contiene testo, Carattere, Elementi grafici, simbolo&#10;&#10;Descrizione generata automaticamente">
            <a:extLst>
              <a:ext uri="{FF2B5EF4-FFF2-40B4-BE49-F238E27FC236}">
                <a16:creationId xmlns:a16="http://schemas.microsoft.com/office/drawing/2014/main" id="{F3F9FBEA-CB37-9D01-BC0E-711D6BC4AF6E}"/>
              </a:ext>
            </a:extLst>
          </p:cNvPr>
          <p:cNvPicPr>
            <a:picLocks noChangeAspect="1"/>
          </p:cNvPicPr>
          <p:nvPr/>
        </p:nvPicPr>
        <p:blipFill>
          <a:blip r:embed="rId8"/>
          <a:stretch>
            <a:fillRect/>
          </a:stretch>
        </p:blipFill>
        <p:spPr>
          <a:xfrm>
            <a:off x="6819385" y="864973"/>
            <a:ext cx="1990725" cy="1352550"/>
          </a:xfrm>
          <a:prstGeom prst="rect">
            <a:avLst/>
          </a:prstGeom>
        </p:spPr>
      </p:pic>
      <p:pic>
        <p:nvPicPr>
          <p:cNvPr id="9" name="Immagine 8" descr="A Soft Introduction to Google OR-Tools | by Advancedor Academy | Operations  Research Bit | Medium">
            <a:extLst>
              <a:ext uri="{FF2B5EF4-FFF2-40B4-BE49-F238E27FC236}">
                <a16:creationId xmlns:a16="http://schemas.microsoft.com/office/drawing/2014/main" id="{450DDED9-7612-B5AB-B924-612E7FFC2F1A}"/>
              </a:ext>
            </a:extLst>
          </p:cNvPr>
          <p:cNvPicPr>
            <a:picLocks noChangeAspect="1"/>
          </p:cNvPicPr>
          <p:nvPr/>
        </p:nvPicPr>
        <p:blipFill>
          <a:blip r:embed="rId9"/>
          <a:stretch>
            <a:fillRect/>
          </a:stretch>
        </p:blipFill>
        <p:spPr>
          <a:xfrm>
            <a:off x="285750" y="3274540"/>
            <a:ext cx="2422697" cy="1627231"/>
          </a:xfrm>
          <a:prstGeom prst="rect">
            <a:avLst/>
          </a:prstGeom>
        </p:spPr>
      </p:pic>
      <p:pic>
        <p:nvPicPr>
          <p:cNvPr id="10" name="Immagine 9" descr="What is SQLAlchemy?. An intro to ORM and SQLAlchemy. | by Priya Srivastava  | Medium">
            <a:extLst>
              <a:ext uri="{FF2B5EF4-FFF2-40B4-BE49-F238E27FC236}">
                <a16:creationId xmlns:a16="http://schemas.microsoft.com/office/drawing/2014/main" id="{48CF0A28-F005-9064-5A26-F737A97A8417}"/>
              </a:ext>
            </a:extLst>
          </p:cNvPr>
          <p:cNvPicPr>
            <a:picLocks noChangeAspect="1"/>
          </p:cNvPicPr>
          <p:nvPr/>
        </p:nvPicPr>
        <p:blipFill>
          <a:blip r:embed="rId10"/>
          <a:stretch>
            <a:fillRect/>
          </a:stretch>
        </p:blipFill>
        <p:spPr>
          <a:xfrm>
            <a:off x="5630047" y="3622074"/>
            <a:ext cx="3181350" cy="1276350"/>
          </a:xfrm>
          <a:prstGeom prst="rect">
            <a:avLst/>
          </a:prstGeom>
        </p:spPr>
      </p:pic>
      <p:pic>
        <p:nvPicPr>
          <p:cNvPr id="11" name="Immagine 10" descr="RESTful API Documentation: Swagger | by Suneet Bansal | Medium">
            <a:extLst>
              <a:ext uri="{FF2B5EF4-FFF2-40B4-BE49-F238E27FC236}">
                <a16:creationId xmlns:a16="http://schemas.microsoft.com/office/drawing/2014/main" id="{86968E74-1E70-6673-5AF5-B6A41AE7360E}"/>
              </a:ext>
            </a:extLst>
          </p:cNvPr>
          <p:cNvPicPr>
            <a:picLocks noChangeAspect="1"/>
          </p:cNvPicPr>
          <p:nvPr/>
        </p:nvPicPr>
        <p:blipFill>
          <a:blip r:embed="rId11"/>
          <a:stretch>
            <a:fillRect/>
          </a:stretch>
        </p:blipFill>
        <p:spPr>
          <a:xfrm>
            <a:off x="2992652" y="4259220"/>
            <a:ext cx="2247900" cy="628650"/>
          </a:xfrm>
          <a:prstGeom prst="rect">
            <a:avLst/>
          </a:prstGeom>
        </p:spPr>
      </p:pic>
      <p:sp>
        <p:nvSpPr>
          <p:cNvPr id="15" name="Sottotitolo 1">
            <a:extLst>
              <a:ext uri="{FF2B5EF4-FFF2-40B4-BE49-F238E27FC236}">
                <a16:creationId xmlns:a16="http://schemas.microsoft.com/office/drawing/2014/main" id="{33805C4A-A6BF-8DE9-4351-248E8D8EBE5F}"/>
              </a:ext>
            </a:extLst>
          </p:cNvPr>
          <p:cNvSpPr txBox="1">
            <a:spLocks/>
          </p:cNvSpPr>
          <p:nvPr/>
        </p:nvSpPr>
        <p:spPr>
          <a:xfrm>
            <a:off x="3231693" y="314109"/>
            <a:ext cx="2679300" cy="6585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800" dirty="0">
                <a:solidFill>
                  <a:srgbClr val="494949"/>
                </a:solidFill>
                <a:latin typeface="Fjalla One"/>
              </a:rPr>
              <a:t>Tecnologie usate</a:t>
            </a:r>
            <a:endParaRPr lang="it-IT" dirty="0"/>
          </a:p>
        </p:txBody>
      </p:sp>
    </p:spTree>
    <p:extLst>
      <p:ext uri="{BB962C8B-B14F-4D97-AF65-F5344CB8AC3E}">
        <p14:creationId xmlns:p14="http://schemas.microsoft.com/office/powerpoint/2010/main" val="87493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a:extLst>
              <a:ext uri="{FF2B5EF4-FFF2-40B4-BE49-F238E27FC236}">
                <a16:creationId xmlns:a16="http://schemas.microsoft.com/office/drawing/2014/main" id="{0C8132D9-1BD9-7E09-2EEB-850416AC97D3}"/>
              </a:ext>
            </a:extLst>
          </p:cNvPr>
          <p:cNvSpPr>
            <a:spLocks noGrp="1"/>
          </p:cNvSpPr>
          <p:nvPr>
            <p:ph type="subTitle" idx="1"/>
          </p:nvPr>
        </p:nvSpPr>
        <p:spPr>
          <a:xfrm>
            <a:off x="2621578" y="2055640"/>
            <a:ext cx="3903390" cy="658500"/>
          </a:xfrm>
        </p:spPr>
        <p:txBody>
          <a:bodyPr/>
          <a:lstStyle/>
          <a:p>
            <a:r>
              <a:rPr lang="it-IT" sz="4800" dirty="0">
                <a:latin typeface="Fjalla One"/>
                <a:hlinkClick r:id="rId2"/>
              </a:rPr>
              <a:t>It's demo time!</a:t>
            </a:r>
            <a:endParaRPr lang="it-IT" sz="4800">
              <a:latin typeface="Fjalla One"/>
            </a:endParaRPr>
          </a:p>
        </p:txBody>
      </p:sp>
    </p:spTree>
    <p:extLst>
      <p:ext uri="{BB962C8B-B14F-4D97-AF65-F5344CB8AC3E}">
        <p14:creationId xmlns:p14="http://schemas.microsoft.com/office/powerpoint/2010/main" val="4239013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F72DE8-FC3C-0BF8-C4EE-8524BDC27E76}"/>
              </a:ext>
            </a:extLst>
          </p:cNvPr>
          <p:cNvSpPr>
            <a:spLocks noGrp="1"/>
          </p:cNvSpPr>
          <p:nvPr>
            <p:ph type="title"/>
          </p:nvPr>
        </p:nvSpPr>
        <p:spPr>
          <a:xfrm>
            <a:off x="2164811" y="1620753"/>
            <a:ext cx="4811949" cy="1902000"/>
          </a:xfrm>
        </p:spPr>
        <p:txBody>
          <a:bodyPr/>
          <a:lstStyle/>
          <a:p>
            <a:r>
              <a:rPr lang="it-IT"/>
              <a:t>Grazie per l'attenzione</a:t>
            </a:r>
          </a:p>
        </p:txBody>
      </p:sp>
    </p:spTree>
    <p:extLst>
      <p:ext uri="{BB962C8B-B14F-4D97-AF65-F5344CB8AC3E}">
        <p14:creationId xmlns:p14="http://schemas.microsoft.com/office/powerpoint/2010/main" val="398410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a:t>
            </a:r>
            <a:r>
              <a:rPr lang="en" sz="1600">
                <a:solidFill>
                  <a:schemeClr val="dk2"/>
                </a:solidFill>
                <a:latin typeface="Barlow Semi Condensed"/>
                <a:ea typeface="Barlow Semi Condensed"/>
                <a:cs typeface="Barlow Semi Condensed"/>
                <a:sym typeface="Barlow Semi Condensed"/>
              </a:rPr>
              <a:t>ou could describe the</a:t>
            </a:r>
            <a:endParaRPr sz="1600">
              <a:solidFill>
                <a:schemeClr val="dk2"/>
              </a:solidFill>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topic of the section here</a:t>
            </a:r>
            <a:endParaRPr>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Problem &amp; Solution</a:t>
            </a:r>
            <a:endParaRPr/>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Market Analysis and Target</a:t>
            </a:r>
            <a:endParaRPr/>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Process</a:t>
            </a:r>
            <a:endParaRPr/>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Our Consultants</a:t>
            </a:r>
            <a:endParaRPr/>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Clr>
                <a:schemeClr val="dk1"/>
              </a:buClr>
              <a:buSzPts val="1100"/>
              <a:buFont typeface="Arial"/>
              <a:buNone/>
            </a:pPr>
            <a:r>
              <a:rPr lang="en"/>
              <a:t>topic of the section here</a:t>
            </a:r>
            <a:endParaRP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latin typeface="Abel"/>
                <a:ea typeface="Abel"/>
                <a:cs typeface="Abel"/>
                <a:sym typeface="Abel"/>
              </a:rPr>
              <a:t>Your logo</a:t>
            </a:r>
            <a:endParaRPr>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Company</a:t>
            </a:r>
            <a:endParaRPr/>
          </a:p>
        </p:txBody>
      </p:sp>
      <p:sp>
        <p:nvSpPr>
          <p:cNvPr id="2178" name="Google Shape;2178;p39"/>
          <p:cNvSpPr txBox="1">
            <a:spLocks noGrp="1"/>
          </p:cNvSpPr>
          <p:nvPr>
            <p:ph type="subTitle" idx="1"/>
          </p:nvPr>
        </p:nvSpPr>
        <p:spPr>
          <a:xfrm>
            <a:off x="2167128" y="3054096"/>
            <a:ext cx="4809600" cy="11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Mercury is the closest planet to the sun and the smallest one in the solar system—it’s only a bit larger than </a:t>
            </a:r>
            <a:r>
              <a:rPr lang="en" sz="1600"/>
              <a:t>the</a:t>
            </a:r>
            <a:r>
              <a:rPr lang="en" sz="1600">
                <a:solidFill>
                  <a:schemeClr val="dk2"/>
                </a:solidFill>
                <a:latin typeface="Barlow Semi Condensed"/>
                <a:ea typeface="Barlow Semi Condensed"/>
                <a:cs typeface="Barlow Semi Condensed"/>
                <a:sym typeface="Barlow Semi Condensed"/>
              </a:rPr>
              <a:t> </a:t>
            </a:r>
            <a:r>
              <a:rPr lang="en" sz="1600"/>
              <a:t>M</a:t>
            </a:r>
            <a:r>
              <a:rPr lang="en" sz="1600">
                <a:solidFill>
                  <a:schemeClr val="dk2"/>
                </a:solidFill>
                <a:latin typeface="Barlow Semi Condensed"/>
                <a:ea typeface="Barlow Semi Condensed"/>
                <a:cs typeface="Barlow Semi Condensed"/>
                <a:sym typeface="Barlow Semi Condensed"/>
              </a:rPr>
              <a:t>oon. The planet’s name has nothing to do with the liquid metal, since </a:t>
            </a:r>
            <a:r>
              <a:rPr lang="en" sz="1600"/>
              <a:t>Mercury </a:t>
            </a:r>
            <a:r>
              <a:rPr lang="en" sz="1600">
                <a:solidFill>
                  <a:schemeClr val="dk2"/>
                </a:solidFill>
                <a:latin typeface="Barlow Semi Condensed"/>
                <a:ea typeface="Barlow Semi Condensed"/>
                <a:cs typeface="Barlow Semi Condensed"/>
                <a:sym typeface="Barlow Semi Condensed"/>
              </a:rPr>
              <a:t>was named after the </a:t>
            </a:r>
            <a:r>
              <a:rPr lang="en" sz="1600"/>
              <a:t>R</a:t>
            </a:r>
            <a:r>
              <a:rPr lang="en" sz="1600">
                <a:solidFill>
                  <a:schemeClr val="dk2"/>
                </a:solidFill>
                <a:latin typeface="Barlow Semi Condensed"/>
                <a:ea typeface="Barlow Semi Condensed"/>
                <a:cs typeface="Barlow Semi Condensed"/>
                <a:sym typeface="Barlow Semi Condensed"/>
              </a:rPr>
              <a:t>oman messenger god</a:t>
            </a:r>
            <a:endParaRPr>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Problem</a:t>
            </a:r>
            <a:endParaRPr/>
          </a:p>
        </p:txBody>
      </p:sp>
      <p:sp>
        <p:nvSpPr>
          <p:cNvPr id="2196" name="Google Shape;2196;p40"/>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Mercury</a:t>
            </a:r>
            <a:endParaRPr/>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Neptune</a:t>
            </a:r>
            <a:endParaRPr/>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Jupiter</a:t>
            </a:r>
            <a:endParaRPr/>
          </a:p>
        </p:txBody>
      </p:sp>
      <p:sp>
        <p:nvSpPr>
          <p:cNvPr id="2199" name="Google Shape;2199;p40"/>
          <p:cNvSpPr txBox="1">
            <a:spLocks noGrp="1"/>
          </p:cNvSpPr>
          <p:nvPr>
            <p:ph type="subTitle" idx="4"/>
          </p:nvPr>
        </p:nvSpPr>
        <p:spPr>
          <a:xfrm>
            <a:off x="3694176"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Mercury is the smallest </a:t>
            </a:r>
            <a:r>
              <a:rPr lang="en"/>
              <a:t>planet </a:t>
            </a:r>
            <a:r>
              <a:rPr lang="en">
                <a:solidFill>
                  <a:schemeClr val="dk2"/>
                </a:solidFill>
                <a:latin typeface="Barlow Semi Condensed"/>
                <a:ea typeface="Barlow Semi Condensed"/>
                <a:cs typeface="Barlow Semi Condensed"/>
                <a:sym typeface="Barlow Semi Condensed"/>
              </a:rPr>
              <a:t>in the </a:t>
            </a:r>
            <a:r>
              <a:rPr lang="en"/>
              <a:t>S</a:t>
            </a:r>
            <a:r>
              <a:rPr lang="en">
                <a:solidFill>
                  <a:schemeClr val="dk2"/>
                </a:solidFill>
                <a:latin typeface="Barlow Semi Condensed"/>
                <a:ea typeface="Barlow Semi Condensed"/>
                <a:cs typeface="Barlow Semi Condensed"/>
                <a:sym typeface="Barlow Semi Condensed"/>
              </a:rPr>
              <a:t>olar </a:t>
            </a:r>
            <a:r>
              <a:rPr lang="en"/>
              <a:t>S</a:t>
            </a:r>
            <a:r>
              <a:rPr lang="en">
                <a:solidFill>
                  <a:schemeClr val="dk2"/>
                </a:solidFill>
                <a:latin typeface="Barlow Semi Condensed"/>
                <a:ea typeface="Barlow Semi Condensed"/>
                <a:cs typeface="Barlow Semi Condensed"/>
                <a:sym typeface="Barlow Semi Condensed"/>
              </a:rPr>
              <a:t>ystem</a:t>
            </a: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1024128"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Neptune is the farthest planet from the </a:t>
            </a:r>
            <a:r>
              <a:rPr lang="en"/>
              <a:t>S</a:t>
            </a:r>
            <a:r>
              <a:rPr lang="en">
                <a:solidFill>
                  <a:schemeClr val="dk2"/>
                </a:solidFill>
                <a:latin typeface="Barlow Semi Condensed"/>
                <a:ea typeface="Barlow Semi Condensed"/>
                <a:cs typeface="Barlow Semi Condensed"/>
                <a:sym typeface="Barlow Semi Condensed"/>
              </a:rPr>
              <a:t>un </a:t>
            </a:r>
            <a:endParaRPr>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Jupiter is the biggest planet in </a:t>
            </a:r>
            <a:r>
              <a:rPr lang="en"/>
              <a:t>the S</a:t>
            </a:r>
            <a:r>
              <a:rPr lang="en">
                <a:solidFill>
                  <a:schemeClr val="dk2"/>
                </a:solidFill>
                <a:latin typeface="Barlow Semi Condensed"/>
                <a:ea typeface="Barlow Semi Condensed"/>
                <a:cs typeface="Barlow Semi Condensed"/>
                <a:sym typeface="Barlow Semi Condensed"/>
              </a:rPr>
              <a:t>olar </a:t>
            </a:r>
            <a:r>
              <a:rPr lang="en"/>
              <a:t>S</a:t>
            </a:r>
            <a:r>
              <a:rPr lang="en">
                <a:solidFill>
                  <a:schemeClr val="dk2"/>
                </a:solidFill>
                <a:latin typeface="Barlow Semi Condensed"/>
                <a:ea typeface="Barlow Semi Condensed"/>
                <a:cs typeface="Barlow Semi Condensed"/>
                <a:sym typeface="Barlow Semi Condensed"/>
              </a:rPr>
              <a:t>ystem </a:t>
            </a:r>
            <a:endParaRPr>
              <a:latin typeface="Barlow Semi Condensed"/>
              <a:ea typeface="Barlow Semi Condensed"/>
              <a:cs typeface="Barlow Semi Condensed"/>
              <a:sym typeface="Barlow Semi Condensed"/>
            </a:endParaRPr>
          </a:p>
        </p:txBody>
      </p:sp>
      <p:grpSp>
        <p:nvGrpSpPr>
          <p:cNvPr id="2202" name="Google Shape;2202;p40"/>
          <p:cNvGrpSpPr/>
          <p:nvPr/>
        </p:nvGrpSpPr>
        <p:grpSpPr>
          <a:xfrm>
            <a:off x="1696099" y="1908349"/>
            <a:ext cx="420796" cy="370732"/>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06" name="Google Shape;2206;p40"/>
          <p:cNvGrpSpPr/>
          <p:nvPr/>
        </p:nvGrpSpPr>
        <p:grpSpPr>
          <a:xfrm>
            <a:off x="4361602" y="190836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27102" y="190937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6" name="Google Shape;3186;p55"/>
          <p:cNvSpPr txBox="1">
            <a:spLocks noGrp="1"/>
          </p:cNvSpPr>
          <p:nvPr>
            <p:ph type="title"/>
          </p:nvPr>
        </p:nvSpPr>
        <p:spPr>
          <a:xfrm>
            <a:off x="1837481" y="2189922"/>
            <a:ext cx="5478194" cy="7614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a:ln w="0"/>
                <a:solidFill>
                  <a:schemeClr val="tx1"/>
                </a:solidFill>
                <a:effectLst>
                  <a:outerShdw blurRad="38100" dist="19050" dir="2700000" algn="tl" rotWithShape="0">
                    <a:schemeClr val="dk1">
                      <a:alpha val="40000"/>
                    </a:schemeClr>
                  </a:outerShdw>
                </a:effectLst>
              </a:rPr>
              <a:t>~ </a:t>
            </a:r>
            <a:r>
              <a:rPr lang="en" sz="4000"/>
              <a:t>1,000,000,000,000</a:t>
            </a:r>
          </a:p>
        </p:txBody>
      </p:sp>
    </p:spTree>
    <p:extLst>
      <p:ext uri="{BB962C8B-B14F-4D97-AF65-F5344CB8AC3E}">
        <p14:creationId xmlns:p14="http://schemas.microsoft.com/office/powerpoint/2010/main" val="420820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Solutions</a:t>
            </a:r>
            <a:endParaRPr/>
          </a:p>
        </p:txBody>
      </p:sp>
      <p:sp>
        <p:nvSpPr>
          <p:cNvPr id="2225" name="Google Shape;2225;p41"/>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Mercury</a:t>
            </a:r>
            <a:endParaRPr/>
          </a:p>
        </p:txBody>
      </p:sp>
      <p:sp>
        <p:nvSpPr>
          <p:cNvPr id="2226" name="Google Shape;2226;p41"/>
          <p:cNvSpPr txBox="1">
            <a:spLocks noGrp="1"/>
          </p:cNvSpPr>
          <p:nvPr>
            <p:ph type="subTitle" idx="2"/>
          </p:nvPr>
        </p:nvSpPr>
        <p:spPr>
          <a:xfrm>
            <a:off x="1709928" y="1938528"/>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Mercury is the closest planet to the sun</a:t>
            </a:r>
            <a:endParaRPr>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Venus</a:t>
            </a:r>
            <a:endParaRPr/>
          </a:p>
        </p:txBody>
      </p:sp>
      <p:sp>
        <p:nvSpPr>
          <p:cNvPr id="2228" name="Google Shape;2228;p41"/>
          <p:cNvSpPr txBox="1">
            <a:spLocks noGrp="1"/>
          </p:cNvSpPr>
          <p:nvPr>
            <p:ph type="subTitle" idx="4"/>
          </p:nvPr>
        </p:nvSpPr>
        <p:spPr>
          <a:xfrm>
            <a:off x="5468112" y="1938528"/>
            <a:ext cx="19476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Venus is the second planet from the sun</a:t>
            </a:r>
            <a:endParaRPr>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825496" y="320040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Jupiter</a:t>
            </a:r>
            <a:endParaRPr/>
          </a:p>
        </p:txBody>
      </p:sp>
      <p:sp>
        <p:nvSpPr>
          <p:cNvPr id="2230" name="Google Shape;2230;p41"/>
          <p:cNvSpPr txBox="1">
            <a:spLocks noGrp="1"/>
          </p:cNvSpPr>
          <p:nvPr>
            <p:ph type="subTitle" idx="6"/>
          </p:nvPr>
        </p:nvSpPr>
        <p:spPr>
          <a:xfrm>
            <a:off x="2825496" y="3593592"/>
            <a:ext cx="19452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Jupiter is the biggest planet</a:t>
            </a:r>
            <a:r>
              <a:rPr lang="en" sz="1600"/>
              <a:t> of them all</a:t>
            </a:r>
            <a:endParaRPr>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464808" y="3200400"/>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Neptune</a:t>
            </a:r>
            <a:endParaRPr/>
          </a:p>
        </p:txBody>
      </p:sp>
      <p:sp>
        <p:nvSpPr>
          <p:cNvPr id="2232" name="Google Shape;2232;p41"/>
          <p:cNvSpPr txBox="1">
            <a:spLocks noGrp="1"/>
          </p:cNvSpPr>
          <p:nvPr>
            <p:ph type="subTitle" idx="8"/>
          </p:nvPr>
        </p:nvSpPr>
        <p:spPr>
          <a:xfrm>
            <a:off x="6464808" y="3593592"/>
            <a:ext cx="19935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Neptune is the farthest planet from the </a:t>
            </a:r>
            <a:r>
              <a:rPr lang="en" sz="1600"/>
              <a:t>S</a:t>
            </a:r>
            <a:r>
              <a:rPr lang="en" sz="1600">
                <a:solidFill>
                  <a:schemeClr val="dk2"/>
                </a:solidFill>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Competitors</a:t>
            </a:r>
            <a:endParaRPr/>
          </a:p>
        </p:txBody>
      </p:sp>
      <p:graphicFrame>
        <p:nvGraphicFramePr>
          <p:cNvPr id="2242" name="Google Shape;2242;p42"/>
          <p:cNvGraphicFramePr/>
          <p:nvPr/>
        </p:nvGraphicFramePr>
        <p:xfrm>
          <a:off x="1843875" y="1493260"/>
          <a:ext cx="5456250" cy="2543900"/>
        </p:xfrm>
        <a:graphic>
          <a:graphicData uri="http://schemas.openxmlformats.org/drawingml/2006/table">
            <a:tbl>
              <a:tblPr>
                <a:noFill/>
                <a:tableStyleId>{EE226476-542F-45CC-9821-D7571A33CE09}</a:tableStyleId>
              </a:tblPr>
              <a:tblGrid>
                <a:gridCol w="1091250">
                  <a:extLst>
                    <a:ext uri="{9D8B030D-6E8A-4147-A177-3AD203B41FA5}">
                      <a16:colId xmlns:a16="http://schemas.microsoft.com/office/drawing/2014/main" val="20000"/>
                    </a:ext>
                  </a:extLst>
                </a:gridCol>
                <a:gridCol w="1091250">
                  <a:extLst>
                    <a:ext uri="{9D8B030D-6E8A-4147-A177-3AD203B41FA5}">
                      <a16:colId xmlns:a16="http://schemas.microsoft.com/office/drawing/2014/main" val="20001"/>
                    </a:ext>
                  </a:extLst>
                </a:gridCol>
                <a:gridCol w="1091250">
                  <a:extLst>
                    <a:ext uri="{9D8B030D-6E8A-4147-A177-3AD203B41FA5}">
                      <a16:colId xmlns:a16="http://schemas.microsoft.com/office/drawing/2014/main" val="20002"/>
                    </a:ext>
                  </a:extLst>
                </a:gridCol>
                <a:gridCol w="1091250">
                  <a:extLst>
                    <a:ext uri="{9D8B030D-6E8A-4147-A177-3AD203B41FA5}">
                      <a16:colId xmlns:a16="http://schemas.microsoft.com/office/drawing/2014/main" val="20003"/>
                    </a:ext>
                  </a:extLst>
                </a:gridCol>
                <a:gridCol w="1091250">
                  <a:extLst>
                    <a:ext uri="{9D8B030D-6E8A-4147-A177-3AD203B41FA5}">
                      <a16:colId xmlns:a16="http://schemas.microsoft.com/office/drawing/2014/main" val="20004"/>
                    </a:ext>
                  </a:extLst>
                </a:gridCol>
              </a:tblGrid>
              <a:tr h="524900">
                <a:tc>
                  <a:txBody>
                    <a:bodyPr/>
                    <a:lstStyle/>
                    <a:p>
                      <a:pPr marL="0" lvl="0" indent="0" algn="ctr"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Mercury</a:t>
                      </a:r>
                      <a:endParaRPr sz="16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Jupiter</a:t>
                      </a:r>
                      <a:endParaRPr sz="16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Venus</a:t>
                      </a:r>
                      <a:endParaRPr sz="16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a:solidFill>
                            <a:schemeClr val="dk2"/>
                          </a:solidFill>
                          <a:latin typeface="Barlow Semi Condensed Medium"/>
                          <a:ea typeface="Barlow Semi Condensed Medium"/>
                          <a:cs typeface="Barlow Semi Condensed Medium"/>
                          <a:sym typeface="Barlow Semi Condensed Medium"/>
                        </a:rPr>
                        <a:t>Neptune</a:t>
                      </a:r>
                      <a:endParaRPr sz="16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04750">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4750">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4750">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4750">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grpSp>
        <p:nvGrpSpPr>
          <p:cNvPr id="2243" name="Google Shape;2243;p42"/>
          <p:cNvGrpSpPr/>
          <p:nvPr/>
        </p:nvGrpSpPr>
        <p:grpSpPr>
          <a:xfrm>
            <a:off x="2287854" y="2172196"/>
            <a:ext cx="202055" cy="199141"/>
            <a:chOff x="-64774725" y="1916550"/>
            <a:chExt cx="319000" cy="314400"/>
          </a:xfrm>
        </p:grpSpPr>
        <p:sp>
          <p:nvSpPr>
            <p:cNvPr id="2244" name="Google Shape;2244;p42"/>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2"/>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42"/>
          <p:cNvGrpSpPr/>
          <p:nvPr/>
        </p:nvGrpSpPr>
        <p:grpSpPr>
          <a:xfrm>
            <a:off x="3384628" y="2170504"/>
            <a:ext cx="202574" cy="202526"/>
            <a:chOff x="2081650" y="4993750"/>
            <a:chExt cx="483125" cy="483125"/>
          </a:xfrm>
        </p:grpSpPr>
        <p:sp>
          <p:nvSpPr>
            <p:cNvPr id="2247" name="Google Shape;2247;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8" name="Google Shape;2248;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49" name="Google Shape;2249;p42"/>
          <p:cNvGrpSpPr/>
          <p:nvPr/>
        </p:nvGrpSpPr>
        <p:grpSpPr>
          <a:xfrm>
            <a:off x="4466265" y="2170504"/>
            <a:ext cx="202574" cy="202526"/>
            <a:chOff x="2081650" y="4993750"/>
            <a:chExt cx="483125" cy="483125"/>
          </a:xfrm>
        </p:grpSpPr>
        <p:sp>
          <p:nvSpPr>
            <p:cNvPr id="2250" name="Google Shape;2250;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1" name="Google Shape;2251;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52" name="Google Shape;2252;p42"/>
          <p:cNvGrpSpPr/>
          <p:nvPr/>
        </p:nvGrpSpPr>
        <p:grpSpPr>
          <a:xfrm>
            <a:off x="6658990" y="2170504"/>
            <a:ext cx="202574" cy="202526"/>
            <a:chOff x="2081650" y="4993750"/>
            <a:chExt cx="483125" cy="483125"/>
          </a:xfrm>
        </p:grpSpPr>
        <p:sp>
          <p:nvSpPr>
            <p:cNvPr id="2253" name="Google Shape;2253;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4" name="Google Shape;2254;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55" name="Google Shape;2255;p42"/>
          <p:cNvGrpSpPr/>
          <p:nvPr/>
        </p:nvGrpSpPr>
        <p:grpSpPr>
          <a:xfrm>
            <a:off x="5562003" y="2170504"/>
            <a:ext cx="202574" cy="202526"/>
            <a:chOff x="2081650" y="4993750"/>
            <a:chExt cx="483125" cy="483125"/>
          </a:xfrm>
        </p:grpSpPr>
        <p:sp>
          <p:nvSpPr>
            <p:cNvPr id="2256" name="Google Shape;2256;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7" name="Google Shape;2257;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58" name="Google Shape;2258;p42"/>
          <p:cNvGrpSpPr/>
          <p:nvPr/>
        </p:nvGrpSpPr>
        <p:grpSpPr>
          <a:xfrm>
            <a:off x="2290847" y="3178736"/>
            <a:ext cx="196069" cy="202561"/>
            <a:chOff x="-62148000" y="1930075"/>
            <a:chExt cx="309550" cy="319800"/>
          </a:xfrm>
        </p:grpSpPr>
        <p:sp>
          <p:nvSpPr>
            <p:cNvPr id="2259" name="Google Shape;2259;p42"/>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2"/>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42"/>
          <p:cNvGrpSpPr/>
          <p:nvPr/>
        </p:nvGrpSpPr>
        <p:grpSpPr>
          <a:xfrm>
            <a:off x="3389996" y="3178754"/>
            <a:ext cx="202574" cy="202526"/>
            <a:chOff x="1487200" y="4993750"/>
            <a:chExt cx="483125" cy="483125"/>
          </a:xfrm>
        </p:grpSpPr>
        <p:sp>
          <p:nvSpPr>
            <p:cNvPr id="2262" name="Google Shape;2262;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3" name="Google Shape;2263;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64" name="Google Shape;2264;p42"/>
          <p:cNvGrpSpPr/>
          <p:nvPr/>
        </p:nvGrpSpPr>
        <p:grpSpPr>
          <a:xfrm>
            <a:off x="4466265" y="3178754"/>
            <a:ext cx="202574" cy="202526"/>
            <a:chOff x="2081650" y="4993750"/>
            <a:chExt cx="483125" cy="483125"/>
          </a:xfrm>
        </p:grpSpPr>
        <p:sp>
          <p:nvSpPr>
            <p:cNvPr id="2265" name="Google Shape;2265;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6" name="Google Shape;2266;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67" name="Google Shape;2267;p42"/>
          <p:cNvGrpSpPr/>
          <p:nvPr/>
        </p:nvGrpSpPr>
        <p:grpSpPr>
          <a:xfrm>
            <a:off x="5562009" y="3178754"/>
            <a:ext cx="202574" cy="202526"/>
            <a:chOff x="1487200" y="4993750"/>
            <a:chExt cx="483125" cy="483125"/>
          </a:xfrm>
        </p:grpSpPr>
        <p:sp>
          <p:nvSpPr>
            <p:cNvPr id="2268" name="Google Shape;2268;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9" name="Google Shape;2269;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0" name="Google Shape;2270;p42"/>
          <p:cNvGrpSpPr/>
          <p:nvPr/>
        </p:nvGrpSpPr>
        <p:grpSpPr>
          <a:xfrm>
            <a:off x="6652478" y="3178754"/>
            <a:ext cx="202574" cy="202526"/>
            <a:chOff x="2081650" y="4993750"/>
            <a:chExt cx="483125" cy="483125"/>
          </a:xfrm>
        </p:grpSpPr>
        <p:sp>
          <p:nvSpPr>
            <p:cNvPr id="2271" name="Google Shape;2271;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2" name="Google Shape;2272;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3" name="Google Shape;2273;p42"/>
          <p:cNvGrpSpPr/>
          <p:nvPr/>
        </p:nvGrpSpPr>
        <p:grpSpPr>
          <a:xfrm>
            <a:off x="2288100" y="3692614"/>
            <a:ext cx="201564" cy="183116"/>
            <a:chOff x="-62518200" y="2692475"/>
            <a:chExt cx="318225" cy="289100"/>
          </a:xfrm>
        </p:grpSpPr>
        <p:sp>
          <p:nvSpPr>
            <p:cNvPr id="2274" name="Google Shape;2274;p42"/>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2"/>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42"/>
          <p:cNvGrpSpPr/>
          <p:nvPr/>
        </p:nvGrpSpPr>
        <p:grpSpPr>
          <a:xfrm>
            <a:off x="3391371" y="3682909"/>
            <a:ext cx="202574" cy="202526"/>
            <a:chOff x="1487200" y="4993750"/>
            <a:chExt cx="483125" cy="483125"/>
          </a:xfrm>
        </p:grpSpPr>
        <p:sp>
          <p:nvSpPr>
            <p:cNvPr id="2277" name="Google Shape;2277;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8" name="Google Shape;2278;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9" name="Google Shape;2279;p42"/>
          <p:cNvGrpSpPr/>
          <p:nvPr/>
        </p:nvGrpSpPr>
        <p:grpSpPr>
          <a:xfrm>
            <a:off x="4471521" y="3682909"/>
            <a:ext cx="202574" cy="202526"/>
            <a:chOff x="1487200" y="4993750"/>
            <a:chExt cx="483125" cy="483125"/>
          </a:xfrm>
        </p:grpSpPr>
        <p:sp>
          <p:nvSpPr>
            <p:cNvPr id="2280" name="Google Shape;2280;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1" name="Google Shape;2281;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2" name="Google Shape;2282;p42"/>
          <p:cNvGrpSpPr/>
          <p:nvPr/>
        </p:nvGrpSpPr>
        <p:grpSpPr>
          <a:xfrm>
            <a:off x="5562003" y="3682909"/>
            <a:ext cx="202574" cy="202526"/>
            <a:chOff x="2081650" y="4993750"/>
            <a:chExt cx="483125" cy="483125"/>
          </a:xfrm>
        </p:grpSpPr>
        <p:sp>
          <p:nvSpPr>
            <p:cNvPr id="2283" name="Google Shape;2283;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4" name="Google Shape;2284;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5" name="Google Shape;2285;p42"/>
          <p:cNvGrpSpPr/>
          <p:nvPr/>
        </p:nvGrpSpPr>
        <p:grpSpPr>
          <a:xfrm>
            <a:off x="6652478" y="3682909"/>
            <a:ext cx="202574" cy="202526"/>
            <a:chOff x="2081650" y="4993750"/>
            <a:chExt cx="483125" cy="483125"/>
          </a:xfrm>
        </p:grpSpPr>
        <p:sp>
          <p:nvSpPr>
            <p:cNvPr id="2286" name="Google Shape;2286;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7" name="Google Shape;2287;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88" name="Google Shape;2288;p42"/>
          <p:cNvGrpSpPr/>
          <p:nvPr/>
        </p:nvGrpSpPr>
        <p:grpSpPr>
          <a:xfrm>
            <a:off x="2301575" y="2675764"/>
            <a:ext cx="174613" cy="200677"/>
            <a:chOff x="-62496925" y="1931475"/>
            <a:chExt cx="275675" cy="316825"/>
          </a:xfrm>
        </p:grpSpPr>
        <p:sp>
          <p:nvSpPr>
            <p:cNvPr id="2289" name="Google Shape;2289;p42"/>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2"/>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42"/>
          <p:cNvGrpSpPr/>
          <p:nvPr/>
        </p:nvGrpSpPr>
        <p:grpSpPr>
          <a:xfrm>
            <a:off x="3384628" y="2674839"/>
            <a:ext cx="202574" cy="202526"/>
            <a:chOff x="2081650" y="4993750"/>
            <a:chExt cx="483125" cy="483125"/>
          </a:xfrm>
        </p:grpSpPr>
        <p:sp>
          <p:nvSpPr>
            <p:cNvPr id="2292" name="Google Shape;2292;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3" name="Google Shape;2293;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94" name="Google Shape;2294;p42"/>
          <p:cNvGrpSpPr/>
          <p:nvPr/>
        </p:nvGrpSpPr>
        <p:grpSpPr>
          <a:xfrm>
            <a:off x="4471521" y="2674839"/>
            <a:ext cx="202574" cy="202526"/>
            <a:chOff x="1487200" y="4993750"/>
            <a:chExt cx="483125" cy="483125"/>
          </a:xfrm>
        </p:grpSpPr>
        <p:sp>
          <p:nvSpPr>
            <p:cNvPr id="2295" name="Google Shape;2295;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6" name="Google Shape;2296;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97" name="Google Shape;2297;p42"/>
          <p:cNvGrpSpPr/>
          <p:nvPr/>
        </p:nvGrpSpPr>
        <p:grpSpPr>
          <a:xfrm>
            <a:off x="5562003" y="2674839"/>
            <a:ext cx="202574" cy="202526"/>
            <a:chOff x="2081650" y="4993750"/>
            <a:chExt cx="483125" cy="483125"/>
          </a:xfrm>
        </p:grpSpPr>
        <p:sp>
          <p:nvSpPr>
            <p:cNvPr id="2298" name="Google Shape;2298;p4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9" name="Google Shape;2299;p4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0" name="Google Shape;2300;p42"/>
          <p:cNvGrpSpPr/>
          <p:nvPr/>
        </p:nvGrpSpPr>
        <p:grpSpPr>
          <a:xfrm>
            <a:off x="6657734" y="2674839"/>
            <a:ext cx="202574" cy="202526"/>
            <a:chOff x="1487200" y="4993750"/>
            <a:chExt cx="483125" cy="483125"/>
          </a:xfrm>
        </p:grpSpPr>
        <p:sp>
          <p:nvSpPr>
            <p:cNvPr id="2301" name="Google Shape;2301;p4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2" name="Google Shape;2302;p4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306"/>
        <p:cNvGrpSpPr/>
        <p:nvPr/>
      </p:nvGrpSpPr>
      <p:grpSpPr>
        <a:xfrm>
          <a:off x="0" y="0"/>
          <a:ext cx="0" cy="0"/>
          <a:chOff x="0" y="0"/>
          <a:chExt cx="0" cy="0"/>
        </a:xfrm>
      </p:grpSpPr>
      <p:pic>
        <p:nvPicPr>
          <p:cNvPr id="2307" name="Google Shape;2307;p43" title="Chart">
            <a:hlinkClick r:id="rId3"/>
          </p:cNvPr>
          <p:cNvPicPr preferRelativeResize="0"/>
          <p:nvPr/>
        </p:nvPicPr>
        <p:blipFill>
          <a:blip r:embed="rId4">
            <a:alphaModFix/>
          </a:blip>
          <a:stretch>
            <a:fillRect/>
          </a:stretch>
        </p:blipFill>
        <p:spPr>
          <a:xfrm>
            <a:off x="1099637" y="1365743"/>
            <a:ext cx="4113325" cy="2789840"/>
          </a:xfrm>
          <a:prstGeom prst="rect">
            <a:avLst/>
          </a:prstGeom>
          <a:noFill/>
          <a:ln>
            <a:noFill/>
          </a:ln>
        </p:spPr>
      </p:pic>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Research</a:t>
            </a:r>
            <a:endParaRPr/>
          </a:p>
        </p:txBody>
      </p:sp>
      <p:sp>
        <p:nvSpPr>
          <p:cNvPr id="2309" name="Google Shape;2309;p43"/>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310" name="Google Shape;2310;p43"/>
          <p:cNvSpPr txBox="1"/>
          <p:nvPr/>
        </p:nvSpPr>
        <p:spPr>
          <a:xfrm>
            <a:off x="5439489" y="4009835"/>
            <a:ext cx="27522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Sector Growth</a:t>
            </a:r>
            <a:endParaRPr sz="1600">
              <a:solidFill>
                <a:schemeClr val="dk2"/>
              </a:solidFill>
              <a:latin typeface="Barlow Semi Condensed"/>
              <a:ea typeface="Barlow Semi Condensed"/>
              <a:cs typeface="Barlow Semi Condensed"/>
              <a:sym typeface="Barlow Semi Condensed"/>
            </a:endParaRPr>
          </a:p>
        </p:txBody>
      </p:sp>
      <p:grpSp>
        <p:nvGrpSpPr>
          <p:cNvPr id="2311" name="Google Shape;2311;p43"/>
          <p:cNvGrpSpPr/>
          <p:nvPr/>
        </p:nvGrpSpPr>
        <p:grpSpPr>
          <a:xfrm>
            <a:off x="6192159" y="2789548"/>
            <a:ext cx="1245900" cy="1245900"/>
            <a:chOff x="6293934" y="2789548"/>
            <a:chExt cx="1245900" cy="1245900"/>
          </a:xfrm>
        </p:grpSpPr>
        <p:sp>
          <p:nvSpPr>
            <p:cNvPr id="2312" name="Google Shape;2312;p43"/>
            <p:cNvSpPr/>
            <p:nvPr/>
          </p:nvSpPr>
          <p:spPr>
            <a:xfrm>
              <a:off x="6293934" y="2789548"/>
              <a:ext cx="1245900" cy="12459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3"/>
            <p:cNvSpPr/>
            <p:nvPr/>
          </p:nvSpPr>
          <p:spPr>
            <a:xfrm>
              <a:off x="6401784" y="2897486"/>
              <a:ext cx="1030200" cy="1030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43"/>
          <p:cNvGrpSpPr/>
          <p:nvPr/>
        </p:nvGrpSpPr>
        <p:grpSpPr>
          <a:xfrm>
            <a:off x="6192159" y="1010648"/>
            <a:ext cx="1245900" cy="1245900"/>
            <a:chOff x="6293934" y="1010648"/>
            <a:chExt cx="1245900" cy="1245900"/>
          </a:xfrm>
        </p:grpSpPr>
        <p:sp>
          <p:nvSpPr>
            <p:cNvPr id="2315" name="Google Shape;2315;p43"/>
            <p:cNvSpPr/>
            <p:nvPr/>
          </p:nvSpPr>
          <p:spPr>
            <a:xfrm>
              <a:off x="6293934" y="1010648"/>
              <a:ext cx="1245900" cy="12459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3"/>
            <p:cNvSpPr/>
            <p:nvPr/>
          </p:nvSpPr>
          <p:spPr>
            <a:xfrm>
              <a:off x="6401784" y="1118586"/>
              <a:ext cx="1030200" cy="1030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43"/>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18" name="Google Shape;2318;p43"/>
          <p:cNvSpPr txBox="1"/>
          <p:nvPr/>
        </p:nvSpPr>
        <p:spPr>
          <a:xfrm>
            <a:off x="5439489" y="2231136"/>
            <a:ext cx="27522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Gross Revenue in the Sector</a:t>
            </a:r>
            <a:endParaRPr sz="1600">
              <a:solidFill>
                <a:schemeClr val="dk2"/>
              </a:solidFill>
              <a:latin typeface="Barlow Semi Condensed"/>
              <a:ea typeface="Barlow Semi Condensed"/>
              <a:cs typeface="Barlow Semi Condensed"/>
              <a:sym typeface="Barlow Semi Condensed"/>
            </a:endParaRPr>
          </a:p>
        </p:txBody>
      </p:sp>
      <p:sp>
        <p:nvSpPr>
          <p:cNvPr id="2319" name="Google Shape;2319;p43"/>
          <p:cNvSpPr txBox="1"/>
          <p:nvPr/>
        </p:nvSpPr>
        <p:spPr>
          <a:xfrm>
            <a:off x="6375459" y="3144442"/>
            <a:ext cx="8793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20" name="Google Shape;2320;p43"/>
          <p:cNvSpPr txBox="1"/>
          <p:nvPr/>
        </p:nvSpPr>
        <p:spPr>
          <a:xfrm>
            <a:off x="1257300" y="4083750"/>
            <a:ext cx="37980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To modify this graph, click on it, follow the link, change the data and paste the resulting graph here</a:t>
            </a:r>
            <a:endParaRPr sz="1200">
              <a:solidFill>
                <a:schemeClr val="dk2"/>
              </a:solidFill>
              <a:latin typeface="Barlow Semi Condensed"/>
              <a:ea typeface="Barlow Semi Condensed"/>
              <a:cs typeface="Barlow Semi Condensed"/>
              <a:sym typeface="Barlow Semi Condensed"/>
            </a:endParaRPr>
          </a:p>
        </p:txBody>
      </p:sp>
      <p:sp>
        <p:nvSpPr>
          <p:cNvPr id="2321" name="Google Shape;2321;p43"/>
          <p:cNvSpPr txBox="1"/>
          <p:nvPr/>
        </p:nvSpPr>
        <p:spPr>
          <a:xfrm>
            <a:off x="1783080" y="1014984"/>
            <a:ext cx="2752200" cy="3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Evolution</a:t>
            </a:r>
            <a:endParaRPr sz="180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619"/>
        <p:cNvGrpSpPr/>
        <p:nvPr/>
      </p:nvGrpSpPr>
      <p:grpSpPr>
        <a:xfrm>
          <a:off x="0" y="0"/>
          <a:ext cx="0" cy="0"/>
          <a:chOff x="0" y="0"/>
          <a:chExt cx="0" cy="0"/>
        </a:xfrm>
      </p:grpSpPr>
      <p:grpSp>
        <p:nvGrpSpPr>
          <p:cNvPr id="2620" name="Google Shape;2620;p47"/>
          <p:cNvGrpSpPr/>
          <p:nvPr/>
        </p:nvGrpSpPr>
        <p:grpSpPr>
          <a:xfrm>
            <a:off x="2368024" y="2017790"/>
            <a:ext cx="4416234" cy="1145236"/>
            <a:chOff x="2771600" y="526920"/>
            <a:chExt cx="3480300" cy="1145236"/>
          </a:xfrm>
        </p:grpSpPr>
        <p:sp>
          <p:nvSpPr>
            <p:cNvPr id="2621" name="Google Shape;2621;p47"/>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47"/>
          <p:cNvSpPr txBox="1">
            <a:spLocks noGrp="1"/>
          </p:cNvSpPr>
          <p:nvPr>
            <p:ph type="title"/>
          </p:nvPr>
        </p:nvSpPr>
        <p:spPr>
          <a:xfrm>
            <a:off x="2808931" y="2310915"/>
            <a:ext cx="3483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783,000,000,000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Barlow Semi Condensed Medium"/>
                <a:ea typeface="Barlow Semi Condensed Medium"/>
                <a:cs typeface="Barlow Semi Condensed Medium"/>
                <a:sym typeface="Barlow Semi Condensed Medium"/>
              </a:rPr>
              <a:t>—Someone Famous</a:t>
            </a:r>
            <a:endParaRPr>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804672" y="1984248"/>
            <a:ext cx="32919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“This is a quote</a:t>
            </a:r>
            <a:r>
              <a:rPr lang="en"/>
              <a:t>,</a:t>
            </a:r>
            <a:r>
              <a:rPr lang="en">
                <a:latin typeface="Barlow Semi Condensed"/>
                <a:ea typeface="Barlow Semi Condensed"/>
                <a:cs typeface="Barlow Semi Condensed"/>
                <a:sym typeface="Barlow Semi Condensed"/>
              </a:rPr>
              <a:t> </a:t>
            </a:r>
            <a:r>
              <a:rPr lang="en"/>
              <a:t>w</a:t>
            </a:r>
            <a:r>
              <a:rPr lang="en">
                <a:latin typeface="Barlow Semi Condensed"/>
                <a:ea typeface="Barlow Semi Condensed"/>
                <a:cs typeface="Barlow Semi Condensed"/>
                <a:sym typeface="Barlow Semi Condensed"/>
              </a:rPr>
              <a:t>ords full of wisdom that someone important said and can make the reader get inspired.”</a:t>
            </a:r>
            <a:endParaRPr>
              <a:latin typeface="Barlow Semi Condensed"/>
              <a:ea typeface="Barlow Semi Condensed"/>
              <a:cs typeface="Barlow Semi Condensed"/>
              <a:sym typeface="Barlow Semi Condensed"/>
            </a:endParaRP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340"/>
        <p:cNvGrpSpPr/>
        <p:nvPr/>
      </p:nvGrpSpPr>
      <p:grpSpPr>
        <a:xfrm>
          <a:off x="0" y="0"/>
          <a:ext cx="0" cy="0"/>
          <a:chOff x="0" y="0"/>
          <a:chExt cx="0" cy="0"/>
        </a:xfrm>
      </p:grpSpPr>
      <p:pic>
        <p:nvPicPr>
          <p:cNvPr id="2341" name="Google Shape;2341;p46" title="Chart">
            <a:hlinkClick r:id="rId3"/>
          </p:cNvPr>
          <p:cNvPicPr preferRelativeResize="0"/>
          <p:nvPr/>
        </p:nvPicPr>
        <p:blipFill>
          <a:blip r:embed="rId4">
            <a:alphaModFix/>
          </a:blip>
          <a:stretch>
            <a:fillRect/>
          </a:stretch>
        </p:blipFill>
        <p:spPr>
          <a:xfrm>
            <a:off x="5255225" y="1547775"/>
            <a:ext cx="3178260" cy="1965224"/>
          </a:xfrm>
          <a:prstGeom prst="rect">
            <a:avLst/>
          </a:prstGeom>
          <a:noFill/>
          <a:ln>
            <a:noFill/>
          </a:ln>
        </p:spPr>
      </p:pic>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Analysis</a:t>
            </a:r>
            <a:endParaRPr/>
          </a:p>
        </p:txBody>
      </p:sp>
      <p:grpSp>
        <p:nvGrpSpPr>
          <p:cNvPr id="2343" name="Google Shape;2343;p46"/>
          <p:cNvGrpSpPr/>
          <p:nvPr/>
        </p:nvGrpSpPr>
        <p:grpSpPr>
          <a:xfrm>
            <a:off x="741121" y="1652572"/>
            <a:ext cx="4188019" cy="2427707"/>
            <a:chOff x="1397225" y="1410350"/>
            <a:chExt cx="4786300" cy="2774500"/>
          </a:xfrm>
        </p:grpSpPr>
        <p:grpSp>
          <p:nvGrpSpPr>
            <p:cNvPr id="2344" name="Google Shape;2344;p46"/>
            <p:cNvGrpSpPr/>
            <p:nvPr/>
          </p:nvGrpSpPr>
          <p:grpSpPr>
            <a:xfrm>
              <a:off x="4293400" y="2574725"/>
              <a:ext cx="84425" cy="80100"/>
              <a:chOff x="4293400" y="2574725"/>
              <a:chExt cx="84425" cy="80100"/>
            </a:xfrm>
          </p:grpSpPr>
          <p:sp>
            <p:nvSpPr>
              <p:cNvPr id="2345" name="Google Shape;2345;p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txBody>
              <a:bodyPr/>
              <a:lstStyle/>
              <a:p>
                <a:endParaRPr lang="it-IT"/>
              </a:p>
            </p:txBody>
          </p:sp>
          <p:sp>
            <p:nvSpPr>
              <p:cNvPr id="2346" name="Google Shape;2346;p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46"/>
            <p:cNvGrpSpPr/>
            <p:nvPr/>
          </p:nvGrpSpPr>
          <p:grpSpPr>
            <a:xfrm>
              <a:off x="4000175" y="1462675"/>
              <a:ext cx="1917275" cy="1140875"/>
              <a:chOff x="4000175" y="1462675"/>
              <a:chExt cx="1917275" cy="1140875"/>
            </a:xfrm>
          </p:grpSpPr>
          <p:sp>
            <p:nvSpPr>
              <p:cNvPr id="2348" name="Google Shape;2348;p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txBody>
              <a:bodyPr/>
              <a:lstStyle/>
              <a:p>
                <a:endParaRPr lang="it-IT"/>
              </a:p>
            </p:txBody>
          </p:sp>
          <p:grpSp>
            <p:nvGrpSpPr>
              <p:cNvPr id="2349" name="Google Shape;2349;p46"/>
              <p:cNvGrpSpPr/>
              <p:nvPr/>
            </p:nvGrpSpPr>
            <p:grpSpPr>
              <a:xfrm>
                <a:off x="4000175" y="1462675"/>
                <a:ext cx="1917275" cy="1140875"/>
                <a:chOff x="4000175" y="1462675"/>
                <a:chExt cx="1917275" cy="1140875"/>
              </a:xfrm>
            </p:grpSpPr>
            <p:sp>
              <p:nvSpPr>
                <p:cNvPr id="2350" name="Google Shape;2350;p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txBody>
                <a:bodyPr/>
                <a:lstStyle/>
                <a:p>
                  <a:endParaRPr lang="it-IT"/>
                </a:p>
              </p:txBody>
            </p:sp>
            <p:sp>
              <p:nvSpPr>
                <p:cNvPr id="2351" name="Google Shape;2351;p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6" name="Google Shape;2356;p46"/>
            <p:cNvGrpSpPr/>
            <p:nvPr/>
          </p:nvGrpSpPr>
          <p:grpSpPr>
            <a:xfrm>
              <a:off x="3960625" y="2587825"/>
              <a:ext cx="94050" cy="104125"/>
              <a:chOff x="3960625" y="2587825"/>
              <a:chExt cx="94050" cy="104125"/>
            </a:xfrm>
          </p:grpSpPr>
          <p:sp>
            <p:nvSpPr>
              <p:cNvPr id="2357" name="Google Shape;2357;p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txBody>
              <a:bodyPr/>
              <a:lstStyle/>
              <a:p>
                <a:endParaRPr lang="it-IT"/>
              </a:p>
            </p:txBody>
          </p:sp>
          <p:sp>
            <p:nvSpPr>
              <p:cNvPr id="2358" name="Google Shape;2358;p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46"/>
            <p:cNvGrpSpPr/>
            <p:nvPr/>
          </p:nvGrpSpPr>
          <p:grpSpPr>
            <a:xfrm>
              <a:off x="3765350" y="2500900"/>
              <a:ext cx="173600" cy="187925"/>
              <a:chOff x="3765350" y="2500900"/>
              <a:chExt cx="173600" cy="187925"/>
            </a:xfrm>
          </p:grpSpPr>
          <p:sp>
            <p:nvSpPr>
              <p:cNvPr id="2360" name="Google Shape;2360;p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txBody>
              <a:bodyPr/>
              <a:lstStyle/>
              <a:p>
                <a:endParaRPr lang="it-IT"/>
              </a:p>
            </p:txBody>
          </p:sp>
          <p:sp>
            <p:nvSpPr>
              <p:cNvPr id="2361" name="Google Shape;2361;p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6"/>
            <p:cNvGrpSpPr/>
            <p:nvPr/>
          </p:nvGrpSpPr>
          <p:grpSpPr>
            <a:xfrm>
              <a:off x="3750475" y="2481850"/>
              <a:ext cx="85125" cy="51800"/>
              <a:chOff x="3750475" y="2481850"/>
              <a:chExt cx="85125" cy="51800"/>
            </a:xfrm>
          </p:grpSpPr>
          <p:sp>
            <p:nvSpPr>
              <p:cNvPr id="2367" name="Google Shape;2367;p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txBody>
              <a:bodyPr/>
              <a:lstStyle/>
              <a:p>
                <a:endParaRPr lang="it-IT"/>
              </a:p>
            </p:txBody>
          </p:sp>
        </p:grpSp>
        <p:grpSp>
          <p:nvGrpSpPr>
            <p:cNvPr id="2369" name="Google Shape;2369;p46"/>
            <p:cNvGrpSpPr/>
            <p:nvPr/>
          </p:nvGrpSpPr>
          <p:grpSpPr>
            <a:xfrm>
              <a:off x="3627175" y="2432450"/>
              <a:ext cx="172100" cy="169075"/>
              <a:chOff x="3627175" y="2432450"/>
              <a:chExt cx="172100" cy="169075"/>
            </a:xfrm>
          </p:grpSpPr>
          <p:sp>
            <p:nvSpPr>
              <p:cNvPr id="2370" name="Google Shape;2370;p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txBody>
              <a:bodyPr/>
              <a:lstStyle/>
              <a:p>
                <a:endParaRPr lang="it-IT"/>
              </a:p>
            </p:txBody>
          </p:sp>
          <p:sp>
            <p:nvSpPr>
              <p:cNvPr id="2372" name="Google Shape;2372;p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txBody>
              <a:bodyPr/>
              <a:lstStyle/>
              <a:p>
                <a:endParaRPr lang="it-IT"/>
              </a:p>
            </p:txBody>
          </p:sp>
        </p:grpSp>
        <p:grpSp>
          <p:nvGrpSpPr>
            <p:cNvPr id="2373" name="Google Shape;2373;p46"/>
            <p:cNvGrpSpPr/>
            <p:nvPr/>
          </p:nvGrpSpPr>
          <p:grpSpPr>
            <a:xfrm>
              <a:off x="3564002" y="2585450"/>
              <a:ext cx="59073" cy="97871"/>
              <a:chOff x="3564002" y="2585450"/>
              <a:chExt cx="59073" cy="97871"/>
            </a:xfrm>
          </p:grpSpPr>
          <p:sp>
            <p:nvSpPr>
              <p:cNvPr id="2374" name="Google Shape;2374;p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txBody>
              <a:bodyPr/>
              <a:lstStyle/>
              <a:p>
                <a:endParaRPr lang="it-IT"/>
              </a:p>
            </p:txBody>
          </p:sp>
        </p:grpSp>
        <p:grpSp>
          <p:nvGrpSpPr>
            <p:cNvPr id="2376" name="Google Shape;2376;p46"/>
            <p:cNvGrpSpPr/>
            <p:nvPr/>
          </p:nvGrpSpPr>
          <p:grpSpPr>
            <a:xfrm>
              <a:off x="3906325" y="1984500"/>
              <a:ext cx="156075" cy="262825"/>
              <a:chOff x="3906325" y="1984500"/>
              <a:chExt cx="156075" cy="262825"/>
            </a:xfrm>
          </p:grpSpPr>
          <p:sp>
            <p:nvSpPr>
              <p:cNvPr id="2377" name="Google Shape;2377;p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txBody>
              <a:bodyPr/>
              <a:lstStyle/>
              <a:p>
                <a:endParaRPr lang="it-IT"/>
              </a:p>
            </p:txBody>
          </p:sp>
          <p:sp>
            <p:nvSpPr>
              <p:cNvPr id="2378" name="Google Shape;2378;p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46"/>
            <p:cNvGrpSpPr/>
            <p:nvPr/>
          </p:nvGrpSpPr>
          <p:grpSpPr>
            <a:xfrm>
              <a:off x="1397225" y="1637375"/>
              <a:ext cx="1401575" cy="1228250"/>
              <a:chOff x="1397225" y="1637375"/>
              <a:chExt cx="1401575" cy="1228250"/>
            </a:xfrm>
          </p:grpSpPr>
          <p:sp>
            <p:nvSpPr>
              <p:cNvPr id="2380" name="Google Shape;2380;p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txBody>
              <a:bodyPr/>
              <a:lstStyle/>
              <a:p>
                <a:endParaRPr lang="it-IT"/>
              </a:p>
            </p:txBody>
          </p:sp>
          <p:grpSp>
            <p:nvGrpSpPr>
              <p:cNvPr id="2381" name="Google Shape;2381;p46"/>
              <p:cNvGrpSpPr/>
              <p:nvPr/>
            </p:nvGrpSpPr>
            <p:grpSpPr>
              <a:xfrm>
                <a:off x="1397225" y="1637375"/>
                <a:ext cx="1398775" cy="1228250"/>
                <a:chOff x="1397225" y="1637375"/>
                <a:chExt cx="1398775" cy="1228250"/>
              </a:xfrm>
            </p:grpSpPr>
            <p:sp>
              <p:nvSpPr>
                <p:cNvPr id="2382" name="Google Shape;2382;p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4" name="Google Shape;2384;p46"/>
            <p:cNvGrpSpPr/>
            <p:nvPr/>
          </p:nvGrpSpPr>
          <p:grpSpPr>
            <a:xfrm>
              <a:off x="2605700" y="3152850"/>
              <a:ext cx="594125" cy="616250"/>
              <a:chOff x="2605700" y="3152850"/>
              <a:chExt cx="594125" cy="616250"/>
            </a:xfrm>
          </p:grpSpPr>
          <p:sp>
            <p:nvSpPr>
              <p:cNvPr id="2385" name="Google Shape;2385;p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txBody>
              <a:bodyPr/>
              <a:lstStyle/>
              <a:p>
                <a:endParaRPr lang="it-IT"/>
              </a:p>
            </p:txBody>
          </p:sp>
          <p:sp>
            <p:nvSpPr>
              <p:cNvPr id="2386" name="Google Shape;2386;p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46"/>
            <p:cNvGrpSpPr/>
            <p:nvPr/>
          </p:nvGrpSpPr>
          <p:grpSpPr>
            <a:xfrm>
              <a:off x="2680375" y="3423800"/>
              <a:ext cx="182975" cy="761050"/>
              <a:chOff x="2680375" y="3423800"/>
              <a:chExt cx="182975" cy="761050"/>
            </a:xfrm>
          </p:grpSpPr>
          <p:sp>
            <p:nvSpPr>
              <p:cNvPr id="2388" name="Google Shape;2388;p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txBody>
              <a:bodyPr/>
              <a:lstStyle/>
              <a:p>
                <a:endParaRPr lang="it-IT"/>
              </a:p>
            </p:txBody>
          </p:sp>
          <p:sp>
            <p:nvSpPr>
              <p:cNvPr id="2389" name="Google Shape;2389;p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6"/>
            <p:cNvGrpSpPr/>
            <p:nvPr/>
          </p:nvGrpSpPr>
          <p:grpSpPr>
            <a:xfrm>
              <a:off x="3918000" y="3561900"/>
              <a:ext cx="236225" cy="207100"/>
              <a:chOff x="3918000" y="3561900"/>
              <a:chExt cx="236225" cy="207100"/>
            </a:xfrm>
          </p:grpSpPr>
          <p:sp>
            <p:nvSpPr>
              <p:cNvPr id="2391" name="Google Shape;2391;p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txBody>
              <a:bodyPr/>
              <a:lstStyle/>
              <a:p>
                <a:endParaRPr lang="it-IT"/>
              </a:p>
            </p:txBody>
          </p:sp>
          <p:sp>
            <p:nvSpPr>
              <p:cNvPr id="2392" name="Google Shape;2392;p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46"/>
            <p:cNvGrpSpPr/>
            <p:nvPr/>
          </p:nvGrpSpPr>
          <p:grpSpPr>
            <a:xfrm>
              <a:off x="1922950" y="1410350"/>
              <a:ext cx="1252825" cy="1162875"/>
              <a:chOff x="1922950" y="1410350"/>
              <a:chExt cx="1252825" cy="1162875"/>
            </a:xfrm>
          </p:grpSpPr>
          <p:sp>
            <p:nvSpPr>
              <p:cNvPr id="2397" name="Google Shape;2397;p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4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46"/>
            <p:cNvGrpSpPr/>
            <p:nvPr/>
          </p:nvGrpSpPr>
          <p:grpSpPr>
            <a:xfrm>
              <a:off x="2711750" y="3572300"/>
              <a:ext cx="230725" cy="598425"/>
              <a:chOff x="2711750" y="3572300"/>
              <a:chExt cx="230725" cy="598425"/>
            </a:xfrm>
          </p:grpSpPr>
          <p:sp>
            <p:nvSpPr>
              <p:cNvPr id="2436" name="Google Shape;2436;p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4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9" name="Google Shape;2439;p46"/>
            <p:cNvGrpSpPr/>
            <p:nvPr/>
          </p:nvGrpSpPr>
          <p:grpSpPr>
            <a:xfrm>
              <a:off x="3781475" y="1624825"/>
              <a:ext cx="153300" cy="166375"/>
              <a:chOff x="3781475" y="1624825"/>
              <a:chExt cx="153300" cy="166375"/>
            </a:xfrm>
          </p:grpSpPr>
          <p:sp>
            <p:nvSpPr>
              <p:cNvPr id="2440" name="Google Shape;2440;p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4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1" name="Google Shape;2451;p46"/>
            <p:cNvGrpSpPr/>
            <p:nvPr/>
          </p:nvGrpSpPr>
          <p:grpSpPr>
            <a:xfrm>
              <a:off x="5068275" y="3161675"/>
              <a:ext cx="664875" cy="222850"/>
              <a:chOff x="5068275" y="3161675"/>
              <a:chExt cx="664875" cy="222850"/>
            </a:xfrm>
          </p:grpSpPr>
          <p:sp>
            <p:nvSpPr>
              <p:cNvPr id="2452" name="Google Shape;2452;p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4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5" name="Google Shape;2485;p46"/>
            <p:cNvGrpSpPr/>
            <p:nvPr/>
          </p:nvGrpSpPr>
          <p:grpSpPr>
            <a:xfrm>
              <a:off x="3586375" y="2281300"/>
              <a:ext cx="125025" cy="175275"/>
              <a:chOff x="3586375" y="2281300"/>
              <a:chExt cx="125025" cy="175275"/>
            </a:xfrm>
          </p:grpSpPr>
          <p:sp>
            <p:nvSpPr>
              <p:cNvPr id="2486" name="Google Shape;2486;p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4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46"/>
            <p:cNvGrpSpPr/>
            <p:nvPr/>
          </p:nvGrpSpPr>
          <p:grpSpPr>
            <a:xfrm>
              <a:off x="5298975" y="3412225"/>
              <a:ext cx="576450" cy="616225"/>
              <a:chOff x="5298975" y="3412225"/>
              <a:chExt cx="576450" cy="616225"/>
            </a:xfrm>
          </p:grpSpPr>
          <p:sp>
            <p:nvSpPr>
              <p:cNvPr id="2490" name="Google Shape;2490;p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46"/>
            <p:cNvGrpSpPr/>
            <p:nvPr/>
          </p:nvGrpSpPr>
          <p:grpSpPr>
            <a:xfrm>
              <a:off x="5952300" y="3852150"/>
              <a:ext cx="231225" cy="287200"/>
              <a:chOff x="5952300" y="3852150"/>
              <a:chExt cx="231225" cy="287200"/>
            </a:xfrm>
          </p:grpSpPr>
          <p:sp>
            <p:nvSpPr>
              <p:cNvPr id="2493" name="Google Shape;2493;p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46"/>
            <p:cNvGrpSpPr/>
            <p:nvPr/>
          </p:nvGrpSpPr>
          <p:grpSpPr>
            <a:xfrm>
              <a:off x="4842300" y="3099950"/>
              <a:ext cx="31425" cy="59650"/>
              <a:chOff x="4842300" y="3099950"/>
              <a:chExt cx="31425" cy="59650"/>
            </a:xfrm>
          </p:grpSpPr>
          <p:sp>
            <p:nvSpPr>
              <p:cNvPr id="2504" name="Google Shape;2504;p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4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6" name="Google Shape;2516;p46"/>
            <p:cNvGrpSpPr/>
            <p:nvPr/>
          </p:nvGrpSpPr>
          <p:grpSpPr>
            <a:xfrm>
              <a:off x="3866750" y="2520350"/>
              <a:ext cx="78475" cy="60700"/>
              <a:chOff x="3866750" y="2520350"/>
              <a:chExt cx="78475" cy="60700"/>
            </a:xfrm>
          </p:grpSpPr>
          <p:sp>
            <p:nvSpPr>
              <p:cNvPr id="2517" name="Google Shape;2517;p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4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46"/>
            <p:cNvGrpSpPr/>
            <p:nvPr/>
          </p:nvGrpSpPr>
          <p:grpSpPr>
            <a:xfrm>
              <a:off x="3450375" y="3038225"/>
              <a:ext cx="132875" cy="99400"/>
              <a:chOff x="3450375" y="3038225"/>
              <a:chExt cx="132875" cy="99400"/>
            </a:xfrm>
          </p:grpSpPr>
          <p:sp>
            <p:nvSpPr>
              <p:cNvPr id="2564" name="Google Shape;2564;p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4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46"/>
          <p:cNvSpPr/>
          <p:nvPr/>
        </p:nvSpPr>
        <p:spPr>
          <a:xfrm>
            <a:off x="1434675" y="240932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46"/>
          <p:cNvGrpSpPr/>
          <p:nvPr/>
        </p:nvGrpSpPr>
        <p:grpSpPr>
          <a:xfrm>
            <a:off x="1028975" y="1967421"/>
            <a:ext cx="441900" cy="441900"/>
            <a:chOff x="876575" y="1934250"/>
            <a:chExt cx="441900" cy="441900"/>
          </a:xfrm>
        </p:grpSpPr>
        <p:sp>
          <p:nvSpPr>
            <p:cNvPr id="2603" name="Google Shape;2603;p46"/>
            <p:cNvSpPr/>
            <p:nvPr/>
          </p:nvSpPr>
          <p:spPr>
            <a:xfrm>
              <a:off x="876575" y="1934250"/>
              <a:ext cx="441900" cy="44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970750" y="2028425"/>
              <a:ext cx="253500" cy="2535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46"/>
          <p:cNvSpPr/>
          <p:nvPr/>
        </p:nvSpPr>
        <p:spPr>
          <a:xfrm>
            <a:off x="2927025" y="231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2793638" y="2467221"/>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3076182" y="252887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6"/>
          <p:cNvGrpSpPr/>
          <p:nvPr/>
        </p:nvGrpSpPr>
        <p:grpSpPr>
          <a:xfrm>
            <a:off x="3076175" y="2122521"/>
            <a:ext cx="344700" cy="344700"/>
            <a:chOff x="2923775" y="2089350"/>
            <a:chExt cx="344700" cy="344700"/>
          </a:xfrm>
        </p:grpSpPr>
        <p:sp>
          <p:nvSpPr>
            <p:cNvPr id="2609" name="Google Shape;2609;p46"/>
            <p:cNvSpPr/>
            <p:nvPr/>
          </p:nvSpPr>
          <p:spPr>
            <a:xfrm>
              <a:off x="2923775" y="2089350"/>
              <a:ext cx="344700" cy="344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2997241" y="2162816"/>
              <a:ext cx="197700" cy="1977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46"/>
          <p:cNvSpPr/>
          <p:nvPr/>
        </p:nvSpPr>
        <p:spPr>
          <a:xfrm>
            <a:off x="4228013" y="366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4293235" y="3512996"/>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txBox="1"/>
          <p:nvPr/>
        </p:nvSpPr>
        <p:spPr>
          <a:xfrm>
            <a:off x="5266944" y="1005840"/>
            <a:ext cx="3154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Top Rated Values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14" name="Google Shape;2614;p46"/>
          <p:cNvSpPr txBox="1"/>
          <p:nvPr/>
        </p:nvSpPr>
        <p:spPr>
          <a:xfrm>
            <a:off x="1261872" y="1005840"/>
            <a:ext cx="3154800" cy="3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Outreach</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15" name="Google Shape;2615;p46"/>
          <p:cNvSpPr txBox="1"/>
          <p:nvPr/>
        </p:nvSpPr>
        <p:spPr>
          <a:xfrm>
            <a:off x="5262400" y="3657775"/>
            <a:ext cx="3157800" cy="8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To modify this graph, click on it, follow the link, change the data and paste the new graph here</a:t>
            </a:r>
            <a:endParaRPr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638"/>
        <p:cNvGrpSpPr/>
        <p:nvPr/>
      </p:nvGrpSpPr>
      <p:grpSpPr>
        <a:xfrm>
          <a:off x="0" y="0"/>
          <a:ext cx="0" cy="0"/>
          <a:chOff x="0" y="0"/>
          <a:chExt cx="0" cy="0"/>
        </a:xfrm>
      </p:grpSpPr>
      <p:pic>
        <p:nvPicPr>
          <p:cNvPr id="2639" name="Google Shape;2639;p48" title="Chart">
            <a:hlinkClick r:id="rId3"/>
          </p:cNvPr>
          <p:cNvPicPr preferRelativeResize="0"/>
          <p:nvPr/>
        </p:nvPicPr>
        <p:blipFill>
          <a:blip r:embed="rId4">
            <a:alphaModFix/>
          </a:blip>
          <a:stretch>
            <a:fillRect/>
          </a:stretch>
        </p:blipFill>
        <p:spPr>
          <a:xfrm>
            <a:off x="1124699" y="1524850"/>
            <a:ext cx="3218699" cy="2094979"/>
          </a:xfrm>
          <a:prstGeom prst="rect">
            <a:avLst/>
          </a:prstGeom>
          <a:noFill/>
          <a:ln>
            <a:noFill/>
          </a:ln>
        </p:spPr>
      </p:pic>
      <p:sp>
        <p:nvSpPr>
          <p:cNvPr id="2640" name="Google Shape;2640;p48"/>
          <p:cNvSpPr txBox="1">
            <a:spLocks noGrp="1"/>
          </p:cNvSpPr>
          <p:nvPr>
            <p:ph type="title"/>
          </p:nvPr>
        </p:nvSpPr>
        <p:spPr>
          <a:xfrm>
            <a:off x="723750" y="33832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2641" name="Google Shape;2641;p48"/>
          <p:cNvSpPr txBox="1"/>
          <p:nvPr/>
        </p:nvSpPr>
        <p:spPr>
          <a:xfrm>
            <a:off x="5184648" y="2825496"/>
            <a:ext cx="2752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Interests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2" name="Google Shape;2642;p48"/>
          <p:cNvSpPr txBox="1"/>
          <p:nvPr/>
        </p:nvSpPr>
        <p:spPr>
          <a:xfrm>
            <a:off x="1124712" y="1078992"/>
            <a:ext cx="32187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Age</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3" name="Google Shape;2643;p48"/>
          <p:cNvSpPr txBox="1"/>
          <p:nvPr/>
        </p:nvSpPr>
        <p:spPr>
          <a:xfrm>
            <a:off x="5184648" y="1078992"/>
            <a:ext cx="2752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Gender</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644" name="Google Shape;2644;p48"/>
          <p:cNvSpPr txBox="1"/>
          <p:nvPr/>
        </p:nvSpPr>
        <p:spPr>
          <a:xfrm>
            <a:off x="5084064" y="2139696"/>
            <a:ext cx="621900" cy="37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Fjalla One"/>
                <a:ea typeface="Fjalla One"/>
                <a:cs typeface="Fjalla One"/>
                <a:sym typeface="Fjalla One"/>
              </a:rPr>
              <a:t>30%</a:t>
            </a:r>
            <a:endParaRPr sz="1600">
              <a:solidFill>
                <a:schemeClr val="dk2"/>
              </a:solidFill>
              <a:latin typeface="Fjalla One"/>
              <a:ea typeface="Fjalla One"/>
              <a:cs typeface="Fjalla One"/>
              <a:sym typeface="Fjalla One"/>
            </a:endParaRPr>
          </a:p>
        </p:txBody>
      </p:sp>
      <p:sp>
        <p:nvSpPr>
          <p:cNvPr id="2645" name="Google Shape;2645;p48"/>
          <p:cNvSpPr txBox="1"/>
          <p:nvPr/>
        </p:nvSpPr>
        <p:spPr>
          <a:xfrm>
            <a:off x="7415784" y="2139696"/>
            <a:ext cx="622200" cy="374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2"/>
                </a:solidFill>
                <a:latin typeface="Fjalla One"/>
                <a:ea typeface="Fjalla One"/>
                <a:cs typeface="Fjalla One"/>
                <a:sym typeface="Fjalla One"/>
              </a:rPr>
              <a:t>70%</a:t>
            </a:r>
            <a:endParaRPr sz="1600">
              <a:solidFill>
                <a:schemeClr val="dk2"/>
              </a:solidFill>
              <a:latin typeface="Fjalla One"/>
              <a:ea typeface="Fjalla One"/>
              <a:cs typeface="Fjalla One"/>
              <a:sym typeface="Fjalla One"/>
            </a:endParaRPr>
          </a:p>
        </p:txBody>
      </p:sp>
      <p:sp>
        <p:nvSpPr>
          <p:cNvPr id="2646" name="Google Shape;2646;p48"/>
          <p:cNvSpPr/>
          <p:nvPr/>
        </p:nvSpPr>
        <p:spPr>
          <a:xfrm rot="5400000">
            <a:off x="6447764" y="632350"/>
            <a:ext cx="218100" cy="275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rot="5400000">
            <a:off x="5521039" y="1559350"/>
            <a:ext cx="218100" cy="89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txBox="1"/>
          <p:nvPr/>
        </p:nvSpPr>
        <p:spPr>
          <a:xfrm>
            <a:off x="1125550" y="3825475"/>
            <a:ext cx="32169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To modify this graph, click on it, follow the link, change the data and paste the new graph here</a:t>
            </a:r>
            <a:endParaRPr sz="1200">
              <a:solidFill>
                <a:schemeClr val="dk2"/>
              </a:solidFill>
              <a:latin typeface="Barlow Semi Condensed"/>
              <a:ea typeface="Barlow Semi Condensed"/>
              <a:cs typeface="Barlow Semi Condensed"/>
              <a:sym typeface="Barlow Semi Condensed"/>
            </a:endParaRPr>
          </a:p>
        </p:txBody>
      </p:sp>
      <p:grpSp>
        <p:nvGrpSpPr>
          <p:cNvPr id="2649" name="Google Shape;2649;p48"/>
          <p:cNvGrpSpPr/>
          <p:nvPr/>
        </p:nvGrpSpPr>
        <p:grpSpPr>
          <a:xfrm>
            <a:off x="5181414" y="1525569"/>
            <a:ext cx="256500" cy="290463"/>
            <a:chOff x="-57950750" y="2296300"/>
            <a:chExt cx="279625" cy="316650"/>
          </a:xfrm>
        </p:grpSpPr>
        <p:sp>
          <p:nvSpPr>
            <p:cNvPr id="2650" name="Google Shape;2650;p48"/>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48"/>
          <p:cNvGrpSpPr/>
          <p:nvPr/>
        </p:nvGrpSpPr>
        <p:grpSpPr>
          <a:xfrm>
            <a:off x="7639818" y="1524849"/>
            <a:ext cx="292642" cy="291908"/>
            <a:chOff x="-57578225" y="1904075"/>
            <a:chExt cx="319025" cy="318225"/>
          </a:xfrm>
        </p:grpSpPr>
        <p:sp>
          <p:nvSpPr>
            <p:cNvPr id="2655" name="Google Shape;2655;p48"/>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48"/>
          <p:cNvGrpSpPr/>
          <p:nvPr/>
        </p:nvGrpSpPr>
        <p:grpSpPr>
          <a:xfrm>
            <a:off x="5809702" y="3745800"/>
            <a:ext cx="1151564" cy="129600"/>
            <a:chOff x="5986376" y="1587999"/>
            <a:chExt cx="1151564" cy="129600"/>
          </a:xfrm>
        </p:grpSpPr>
        <p:sp>
          <p:nvSpPr>
            <p:cNvPr id="2660" name="Google Shape;2660;p48"/>
            <p:cNvSpPr/>
            <p:nvPr/>
          </p:nvSpPr>
          <p:spPr>
            <a:xfrm>
              <a:off x="5986376"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6241867"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6500843"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6756334" y="1587999"/>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7008340" y="1587999"/>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48"/>
          <p:cNvGrpSpPr/>
          <p:nvPr/>
        </p:nvGrpSpPr>
        <p:grpSpPr>
          <a:xfrm>
            <a:off x="5809702" y="4175575"/>
            <a:ext cx="1151564" cy="129600"/>
            <a:chOff x="5986376" y="2065201"/>
            <a:chExt cx="1151564" cy="129600"/>
          </a:xfrm>
        </p:grpSpPr>
        <p:sp>
          <p:nvSpPr>
            <p:cNvPr id="2666" name="Google Shape;2666;p48"/>
            <p:cNvSpPr/>
            <p:nvPr/>
          </p:nvSpPr>
          <p:spPr>
            <a:xfrm>
              <a:off x="5986376" y="2065201"/>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6241867" y="2065201"/>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6500843"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6756334"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7008340" y="2065201"/>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48"/>
          <p:cNvGrpSpPr/>
          <p:nvPr/>
        </p:nvGrpSpPr>
        <p:grpSpPr>
          <a:xfrm>
            <a:off x="5809702" y="3316176"/>
            <a:ext cx="1151564" cy="129600"/>
            <a:chOff x="5986376" y="1114525"/>
            <a:chExt cx="1151564" cy="129600"/>
          </a:xfrm>
        </p:grpSpPr>
        <p:sp>
          <p:nvSpPr>
            <p:cNvPr id="2672" name="Google Shape;2672;p48"/>
            <p:cNvSpPr/>
            <p:nvPr/>
          </p:nvSpPr>
          <p:spPr>
            <a:xfrm>
              <a:off x="5986376"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6241867"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6500843" y="1114525"/>
              <a:ext cx="129600" cy="129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6756334" y="1114525"/>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7008340" y="1114525"/>
              <a:ext cx="129600" cy="12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7" name="Google Shape;2677;p48"/>
          <p:cNvSpPr txBox="1"/>
          <p:nvPr/>
        </p:nvSpPr>
        <p:spPr>
          <a:xfrm>
            <a:off x="7068312" y="3218826"/>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Security</a:t>
            </a:r>
            <a:endParaRPr sz="1600">
              <a:solidFill>
                <a:schemeClr val="dk2"/>
              </a:solidFill>
              <a:latin typeface="Barlow Semi Condensed"/>
              <a:ea typeface="Barlow Semi Condensed"/>
              <a:cs typeface="Barlow Semi Condensed"/>
              <a:sym typeface="Barlow Semi Condensed"/>
            </a:endParaRPr>
          </a:p>
        </p:txBody>
      </p:sp>
      <p:sp>
        <p:nvSpPr>
          <p:cNvPr id="2678" name="Google Shape;2678;p48"/>
          <p:cNvSpPr txBox="1"/>
          <p:nvPr/>
        </p:nvSpPr>
        <p:spPr>
          <a:xfrm>
            <a:off x="7068300" y="3648450"/>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Usability</a:t>
            </a:r>
            <a:endParaRPr sz="1600">
              <a:solidFill>
                <a:schemeClr val="dk2"/>
              </a:solidFill>
              <a:latin typeface="Barlow Semi Condensed"/>
              <a:ea typeface="Barlow Semi Condensed"/>
              <a:cs typeface="Barlow Semi Condensed"/>
              <a:sym typeface="Barlow Semi Condensed"/>
            </a:endParaRPr>
          </a:p>
        </p:txBody>
      </p:sp>
      <p:sp>
        <p:nvSpPr>
          <p:cNvPr id="2679" name="Google Shape;2679;p48"/>
          <p:cNvSpPr txBox="1"/>
          <p:nvPr/>
        </p:nvSpPr>
        <p:spPr>
          <a:xfrm>
            <a:off x="7068301" y="4078225"/>
            <a:ext cx="9876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Interface</a:t>
            </a:r>
            <a:endParaRPr sz="1600">
              <a:solidFill>
                <a:schemeClr val="dk2"/>
              </a:solidFill>
              <a:latin typeface="Barlow Semi Condensed"/>
              <a:ea typeface="Barlow Semi Condensed"/>
              <a:cs typeface="Barlow Semi Condensed"/>
              <a:sym typeface="Barlow Semi Condensed"/>
            </a:endParaRPr>
          </a:p>
        </p:txBody>
      </p:sp>
      <p:grpSp>
        <p:nvGrpSpPr>
          <p:cNvPr id="2680" name="Google Shape;2680;p48"/>
          <p:cNvGrpSpPr/>
          <p:nvPr/>
        </p:nvGrpSpPr>
        <p:grpSpPr>
          <a:xfrm>
            <a:off x="5227723" y="3258271"/>
            <a:ext cx="218254" cy="245410"/>
            <a:chOff x="2523000" y="1954875"/>
            <a:chExt cx="262325" cy="295000"/>
          </a:xfrm>
        </p:grpSpPr>
        <p:sp>
          <p:nvSpPr>
            <p:cNvPr id="2681" name="Google Shape;2681;p48"/>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8"/>
          <p:cNvGrpSpPr/>
          <p:nvPr/>
        </p:nvGrpSpPr>
        <p:grpSpPr>
          <a:xfrm>
            <a:off x="5226242" y="3682593"/>
            <a:ext cx="227592" cy="256013"/>
            <a:chOff x="3299850" y="238575"/>
            <a:chExt cx="427725" cy="482225"/>
          </a:xfrm>
        </p:grpSpPr>
        <p:sp>
          <p:nvSpPr>
            <p:cNvPr id="2684" name="Google Shape;2684;p4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5" name="Google Shape;2685;p4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6" name="Google Shape;2686;p4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7" name="Google Shape;2687;p4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8" name="Google Shape;2688;p4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89" name="Google Shape;2689;p48"/>
          <p:cNvSpPr/>
          <p:nvPr/>
        </p:nvSpPr>
        <p:spPr>
          <a:xfrm>
            <a:off x="5208607" y="4112442"/>
            <a:ext cx="256487" cy="255865"/>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Our Process</a:t>
            </a:r>
            <a:endParaRPr/>
          </a:p>
        </p:txBody>
      </p:sp>
      <p:sp>
        <p:nvSpPr>
          <p:cNvPr id="2695" name="Google Shape;2695;p49"/>
          <p:cNvSpPr txBox="1"/>
          <p:nvPr/>
        </p:nvSpPr>
        <p:spPr>
          <a:xfrm>
            <a:off x="10054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Mercury is the closest planet to the Sun</a:t>
            </a:r>
            <a:endParaRPr sz="1600">
              <a:solidFill>
                <a:schemeClr val="dk2"/>
              </a:solidFill>
              <a:latin typeface="Barlow Semi Condensed"/>
              <a:ea typeface="Barlow Semi Condensed"/>
              <a:cs typeface="Barlow Semi Condensed"/>
              <a:sym typeface="Barlow Semi Condensed"/>
            </a:endParaRPr>
          </a:p>
        </p:txBody>
      </p:sp>
      <p:sp>
        <p:nvSpPr>
          <p:cNvPr id="2696" name="Google Shape;2696;p49"/>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Venus is the second planet from the Sun</a:t>
            </a:r>
            <a:endParaRPr sz="1600">
              <a:solidFill>
                <a:schemeClr val="dk2"/>
              </a:solidFill>
              <a:latin typeface="Barlow Semi Condensed"/>
              <a:ea typeface="Barlow Semi Condensed"/>
              <a:cs typeface="Barlow Semi Condensed"/>
              <a:sym typeface="Barlow Semi Condensed"/>
            </a:endParaRPr>
          </a:p>
        </p:txBody>
      </p:sp>
      <p:sp>
        <p:nvSpPr>
          <p:cNvPr id="2697" name="Google Shape;2697;p49"/>
          <p:cNvSpPr txBox="1"/>
          <p:nvPr/>
        </p:nvSpPr>
        <p:spPr>
          <a:xfrm>
            <a:off x="26433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Jupiter is the biggest planet in the Solar System </a:t>
            </a:r>
            <a:endParaRPr sz="1600">
              <a:solidFill>
                <a:schemeClr val="dk2"/>
              </a:solidFill>
              <a:latin typeface="Barlow Semi Condensed"/>
              <a:ea typeface="Barlow Semi Condensed"/>
              <a:cs typeface="Barlow Semi Condensed"/>
              <a:sym typeface="Barlow Semi Condensed"/>
            </a:endParaRPr>
          </a:p>
        </p:txBody>
      </p:sp>
      <p:sp>
        <p:nvSpPr>
          <p:cNvPr id="2698" name="Google Shape;2698;p49"/>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Neptune is the farthest planet from the Sun</a:t>
            </a:r>
            <a:endParaRPr sz="1600">
              <a:solidFill>
                <a:schemeClr val="dk2"/>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Day 1</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Day 2</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Day 3</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Day 4</a:t>
            </a:r>
            <a:endParaRPr sz="180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624328" y="1121545"/>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a:t>Whoa!</a:t>
            </a:r>
            <a:endParaRPr sz="10000"/>
          </a:p>
        </p:txBody>
      </p:sp>
      <p:sp>
        <p:nvSpPr>
          <p:cNvPr id="2733" name="Google Shape;2733;p50"/>
          <p:cNvSpPr txBox="1">
            <a:spLocks noGrp="1"/>
          </p:cNvSpPr>
          <p:nvPr>
            <p:ph type="subTitle" idx="1"/>
          </p:nvPr>
        </p:nvSpPr>
        <p:spPr>
          <a:xfrm>
            <a:off x="2933525" y="2699917"/>
            <a:ext cx="3276900" cy="86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could be the part of the presentation where you can introduce yourself, write your email…</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10" name="Immagine 9" descr="Immagine che contiene Elementi grafici, Carattere, logo, design&#10;&#10;Descrizione generata automaticamente">
            <a:extLst>
              <a:ext uri="{FF2B5EF4-FFF2-40B4-BE49-F238E27FC236}">
                <a16:creationId xmlns:a16="http://schemas.microsoft.com/office/drawing/2014/main" id="{F92DDCAC-F457-9D85-A357-96CDA6BD3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12" y="2046019"/>
            <a:ext cx="1766120" cy="1766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magine 13" descr="Immagine che contiene logo, Carattere, Elementi grafici, simbolo&#10;&#10;Descrizione generata automaticamente">
            <a:extLst>
              <a:ext uri="{FF2B5EF4-FFF2-40B4-BE49-F238E27FC236}">
                <a16:creationId xmlns:a16="http://schemas.microsoft.com/office/drawing/2014/main" id="{20328C16-37C9-2BF0-AE64-1EE579F2BD61}"/>
              </a:ext>
            </a:extLst>
          </p:cNvPr>
          <p:cNvPicPr>
            <a:picLocks noChangeAspect="1"/>
          </p:cNvPicPr>
          <p:nvPr/>
        </p:nvPicPr>
        <p:blipFill>
          <a:blip r:embed="rId4"/>
          <a:stretch>
            <a:fillRect/>
          </a:stretch>
        </p:blipFill>
        <p:spPr>
          <a:xfrm>
            <a:off x="1686753" y="2094465"/>
            <a:ext cx="2888146" cy="1666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Google Shape;2142;p37">
            <a:extLst>
              <a:ext uri="{FF2B5EF4-FFF2-40B4-BE49-F238E27FC236}">
                <a16:creationId xmlns:a16="http://schemas.microsoft.com/office/drawing/2014/main" id="{10FDDA50-E1B7-C2C1-89CA-F72BEE464EB8}"/>
              </a:ext>
            </a:extLst>
          </p:cNvPr>
          <p:cNvSpPr txBox="1">
            <a:spLocks/>
          </p:cNvSpPr>
          <p:nvPr/>
        </p:nvSpPr>
        <p:spPr>
          <a:xfrm>
            <a:off x="2675323" y="1490773"/>
            <a:ext cx="906881" cy="5508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a:latin typeface="Barlow Semi Condensed Light"/>
              </a:rPr>
              <a:t>A monte</a:t>
            </a:r>
            <a:endParaRPr lang="it-IT" sz="1800"/>
          </a:p>
        </p:txBody>
      </p:sp>
      <p:sp>
        <p:nvSpPr>
          <p:cNvPr id="17" name="Google Shape;2142;p37">
            <a:extLst>
              <a:ext uri="{FF2B5EF4-FFF2-40B4-BE49-F238E27FC236}">
                <a16:creationId xmlns:a16="http://schemas.microsoft.com/office/drawing/2014/main" id="{C121E819-B9B8-C317-246D-2245EA756FB7}"/>
              </a:ext>
            </a:extLst>
          </p:cNvPr>
          <p:cNvSpPr txBox="1">
            <a:spLocks/>
          </p:cNvSpPr>
          <p:nvPr/>
        </p:nvSpPr>
        <p:spPr>
          <a:xfrm>
            <a:off x="6324131" y="1490775"/>
            <a:ext cx="765622" cy="5591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a:latin typeface="Barlow Semi Condensed Light"/>
              </a:rPr>
              <a:t>A valle</a:t>
            </a:r>
            <a:endParaRPr lang="it-IT" sz="1800"/>
          </a:p>
        </p:txBody>
      </p:sp>
      <p:cxnSp>
        <p:nvCxnSpPr>
          <p:cNvPr id="2" name="Connettore curvo 1">
            <a:extLst>
              <a:ext uri="{FF2B5EF4-FFF2-40B4-BE49-F238E27FC236}">
                <a16:creationId xmlns:a16="http://schemas.microsoft.com/office/drawing/2014/main" id="{CA474476-D80E-9E4A-8B25-F8A8EE06C2AA}"/>
              </a:ext>
            </a:extLst>
          </p:cNvPr>
          <p:cNvCxnSpPr>
            <a:cxnSpLocks/>
          </p:cNvCxnSpPr>
          <p:nvPr/>
        </p:nvCxnSpPr>
        <p:spPr>
          <a:xfrm rot="16200000" flipH="1">
            <a:off x="2782918" y="2070461"/>
            <a:ext cx="4038597" cy="1714884"/>
          </a:xfrm>
          <a:prstGeom prst="curvedConnector3">
            <a:avLst>
              <a:gd name="adj1" fmla="val 50000"/>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5371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Consultants</a:t>
            </a:r>
            <a:endParaRPr/>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48216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Joe Doe</a:t>
            </a:r>
            <a:endParaRPr/>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973"/>
        <p:cNvGrpSpPr/>
        <p:nvPr/>
      </p:nvGrpSpPr>
      <p:grpSpPr>
        <a:xfrm>
          <a:off x="0" y="0"/>
          <a:ext cx="0" cy="0"/>
          <a:chOff x="0" y="0"/>
          <a:chExt cx="0" cy="0"/>
        </a:xfrm>
      </p:grpSpPr>
      <p:sp>
        <p:nvSpPr>
          <p:cNvPr id="2974" name="Google Shape;2974;p52"/>
          <p:cNvSpPr txBox="1">
            <a:spLocks noGrp="1"/>
          </p:cNvSpPr>
          <p:nvPr>
            <p:ph type="subTitle" idx="4"/>
          </p:nvPr>
        </p:nvSpPr>
        <p:spPr>
          <a:xfrm>
            <a:off x="3689552" y="1928169"/>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Jupiter is the biggest planet </a:t>
            </a:r>
            <a:r>
              <a:rPr lang="en"/>
              <a:t>of them all</a:t>
            </a:r>
            <a:endParaRPr>
              <a:latin typeface="Barlow Semi Condensed"/>
              <a:ea typeface="Barlow Semi Condensed"/>
              <a:cs typeface="Barlow Semi Condensed"/>
              <a:sym typeface="Barlow Semi Condensed"/>
            </a:endParaRPr>
          </a:p>
        </p:txBody>
      </p:sp>
      <p:sp>
        <p:nvSpPr>
          <p:cNvPr id="2975" name="Google Shape;2975;p52"/>
          <p:cNvSpPr txBox="1">
            <a:spLocks noGrp="1"/>
          </p:cNvSpPr>
          <p:nvPr>
            <p:ph type="subTitle" idx="5"/>
          </p:nvPr>
        </p:nvSpPr>
        <p:spPr>
          <a:xfrm>
            <a:off x="5856675" y="158833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976" name="Google Shape;2976;p52"/>
          <p:cNvSpPr txBox="1">
            <a:spLocks noGrp="1"/>
          </p:cNvSpPr>
          <p:nvPr>
            <p:ph type="subTitle" idx="1"/>
          </p:nvPr>
        </p:nvSpPr>
        <p:spPr>
          <a:xfrm>
            <a:off x="1522425" y="158833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977" name="Google Shape;2977;p52"/>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978" name="Google Shape;2978;p52"/>
          <p:cNvSpPr txBox="1">
            <a:spLocks noGrp="1"/>
          </p:cNvSpPr>
          <p:nvPr>
            <p:ph type="subTitle" idx="6"/>
          </p:nvPr>
        </p:nvSpPr>
        <p:spPr>
          <a:xfrm>
            <a:off x="5856675" y="1928169"/>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a:p>
            <a:pPr marL="0" lvl="0" indent="0" algn="ctr" rtl="0">
              <a:spcBef>
                <a:spcPts val="0"/>
              </a:spcBef>
              <a:spcAft>
                <a:spcPts val="0"/>
              </a:spcAft>
              <a:buNone/>
            </a:pPr>
            <a:endParaRPr>
              <a:latin typeface="Barlow Semi Condensed"/>
              <a:ea typeface="Barlow Semi Condensed"/>
              <a:cs typeface="Barlow Semi Condensed"/>
              <a:sym typeface="Barlow Semi Condensed"/>
            </a:endParaRPr>
          </a:p>
        </p:txBody>
      </p:sp>
      <p:sp>
        <p:nvSpPr>
          <p:cNvPr id="2979" name="Google Shape;2979;p52"/>
          <p:cNvSpPr txBox="1">
            <a:spLocks noGrp="1"/>
          </p:cNvSpPr>
          <p:nvPr>
            <p:ph type="subTitle" idx="2"/>
          </p:nvPr>
        </p:nvSpPr>
        <p:spPr>
          <a:xfrm>
            <a:off x="1522425" y="1928169"/>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2980" name="Google Shape;2980;p52"/>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Partners</a:t>
            </a:r>
            <a:endParaRPr/>
          </a:p>
        </p:txBody>
      </p:sp>
      <p:sp>
        <p:nvSpPr>
          <p:cNvPr id="2981" name="Google Shape;2981;p52"/>
          <p:cNvSpPr/>
          <p:nvPr/>
        </p:nvSpPr>
        <p:spPr>
          <a:xfrm>
            <a:off x="2233110" y="1208322"/>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982" name="Google Shape;2982;p52"/>
          <p:cNvGrpSpPr/>
          <p:nvPr/>
        </p:nvGrpSpPr>
        <p:grpSpPr>
          <a:xfrm>
            <a:off x="4399691" y="1208305"/>
            <a:ext cx="344622" cy="340204"/>
            <a:chOff x="6238300" y="1426975"/>
            <a:chExt cx="489450" cy="483175"/>
          </a:xfrm>
        </p:grpSpPr>
        <p:sp>
          <p:nvSpPr>
            <p:cNvPr id="2983" name="Google Shape;2983;p52"/>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4" name="Google Shape;2984;p52"/>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52"/>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6" name="Google Shape;2986;p52"/>
          <p:cNvGrpSpPr/>
          <p:nvPr/>
        </p:nvGrpSpPr>
        <p:grpSpPr>
          <a:xfrm>
            <a:off x="6582648" y="2835993"/>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9" name="Google Shape;2989;p52"/>
          <p:cNvGrpSpPr/>
          <p:nvPr/>
        </p:nvGrpSpPr>
        <p:grpSpPr>
          <a:xfrm>
            <a:off x="6569041" y="1238880"/>
            <a:ext cx="340168" cy="309628"/>
            <a:chOff x="1487200" y="4421025"/>
            <a:chExt cx="483125" cy="439750"/>
          </a:xfrm>
        </p:grpSpPr>
        <p:sp>
          <p:nvSpPr>
            <p:cNvPr id="2990" name="Google Shape;2990;p52"/>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1" name="Google Shape;2991;p52"/>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2" name="Google Shape;2992;p52"/>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3" name="Google Shape;2993;p52"/>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4" name="Google Shape;2994;p52"/>
          <p:cNvSpPr txBox="1">
            <a:spLocks noGrp="1"/>
          </p:cNvSpPr>
          <p:nvPr>
            <p:ph type="subTitle" idx="7"/>
          </p:nvPr>
        </p:nvSpPr>
        <p:spPr>
          <a:xfrm>
            <a:off x="1522425" y="3215958"/>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995" name="Google Shape;2995;p52"/>
          <p:cNvSpPr txBox="1">
            <a:spLocks noGrp="1"/>
          </p:cNvSpPr>
          <p:nvPr>
            <p:ph type="subTitle" idx="8"/>
          </p:nvPr>
        </p:nvSpPr>
        <p:spPr>
          <a:xfrm>
            <a:off x="1522425" y="3556017"/>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Saturn is the ringed one and a gas giant</a:t>
            </a:r>
            <a:endParaRPr>
              <a:latin typeface="Barlow Semi Condensed"/>
              <a:ea typeface="Barlow Semi Condensed"/>
              <a:cs typeface="Barlow Semi Condensed"/>
              <a:sym typeface="Barlow Semi Condensed"/>
            </a:endParaRPr>
          </a:p>
        </p:txBody>
      </p:sp>
      <p:sp>
        <p:nvSpPr>
          <p:cNvPr id="2996" name="Google Shape;2996;p52"/>
          <p:cNvSpPr txBox="1">
            <a:spLocks noGrp="1"/>
          </p:cNvSpPr>
          <p:nvPr>
            <p:ph type="subTitle" idx="9"/>
          </p:nvPr>
        </p:nvSpPr>
        <p:spPr>
          <a:xfrm>
            <a:off x="3597450" y="3215961"/>
            <a:ext cx="19491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997" name="Google Shape;2997;p52"/>
          <p:cNvSpPr txBox="1">
            <a:spLocks noGrp="1"/>
          </p:cNvSpPr>
          <p:nvPr>
            <p:ph type="subTitle" idx="13"/>
          </p:nvPr>
        </p:nvSpPr>
        <p:spPr>
          <a:xfrm>
            <a:off x="3597500" y="3556017"/>
            <a:ext cx="19491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Despite being red, Mars is actually a cold place</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grpSp>
        <p:nvGrpSpPr>
          <p:cNvPr id="2998" name="Google Shape;2998;p52"/>
          <p:cNvGrpSpPr/>
          <p:nvPr/>
        </p:nvGrpSpPr>
        <p:grpSpPr>
          <a:xfrm>
            <a:off x="4401917" y="2877182"/>
            <a:ext cx="340168" cy="298978"/>
            <a:chOff x="892750" y="267400"/>
            <a:chExt cx="483125" cy="424625"/>
          </a:xfrm>
        </p:grpSpPr>
        <p:sp>
          <p:nvSpPr>
            <p:cNvPr id="2999" name="Google Shape;2999;p52"/>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0" name="Google Shape;3000;p52"/>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1" name="Google Shape;3001;p52"/>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02" name="Google Shape;3002;p52"/>
          <p:cNvSpPr/>
          <p:nvPr/>
        </p:nvSpPr>
        <p:spPr>
          <a:xfrm>
            <a:off x="2254479" y="2837436"/>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3" name="Google Shape;3003;p52"/>
          <p:cNvSpPr txBox="1">
            <a:spLocks noGrp="1"/>
          </p:cNvSpPr>
          <p:nvPr>
            <p:ph type="subTitle" idx="14"/>
          </p:nvPr>
        </p:nvSpPr>
        <p:spPr>
          <a:xfrm>
            <a:off x="5856675" y="3215958"/>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04" name="Google Shape;3004;p52"/>
          <p:cNvSpPr txBox="1">
            <a:spLocks noGrp="1"/>
          </p:cNvSpPr>
          <p:nvPr>
            <p:ph type="subTitle" idx="15"/>
          </p:nvPr>
        </p:nvSpPr>
        <p:spPr>
          <a:xfrm>
            <a:off x="5856675" y="3556017"/>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008"/>
        <p:cNvGrpSpPr/>
        <p:nvPr/>
      </p:nvGrpSpPr>
      <p:grpSpPr>
        <a:xfrm>
          <a:off x="0" y="0"/>
          <a:ext cx="0" cy="0"/>
          <a:chOff x="0" y="0"/>
          <a:chExt cx="0" cy="0"/>
        </a:xfrm>
      </p:grpSpPr>
      <p:sp>
        <p:nvSpPr>
          <p:cNvPr id="3009" name="Google Shape;3009;p53"/>
          <p:cNvSpPr/>
          <p:nvPr/>
        </p:nvSpPr>
        <p:spPr>
          <a:xfrm>
            <a:off x="1183525" y="1040025"/>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1183525" y="2314693"/>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1183525" y="3592724"/>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Testimonials</a:t>
            </a:r>
            <a:endParaRPr/>
          </a:p>
        </p:txBody>
      </p:sp>
      <p:grpSp>
        <p:nvGrpSpPr>
          <p:cNvPr id="3013" name="Google Shape;3013;p53"/>
          <p:cNvGrpSpPr/>
          <p:nvPr/>
        </p:nvGrpSpPr>
        <p:grpSpPr>
          <a:xfrm>
            <a:off x="3789873" y="1086902"/>
            <a:ext cx="4253274" cy="3501506"/>
            <a:chOff x="801025" y="358275"/>
            <a:chExt cx="6170425" cy="5079800"/>
          </a:xfrm>
        </p:grpSpPr>
        <p:sp>
          <p:nvSpPr>
            <p:cNvPr id="3014" name="Google Shape;3014;p53"/>
            <p:cNvSpPr/>
            <p:nvPr/>
          </p:nvSpPr>
          <p:spPr>
            <a:xfrm>
              <a:off x="801025" y="358275"/>
              <a:ext cx="6170425" cy="5079600"/>
            </a:xfrm>
            <a:custGeom>
              <a:avLst/>
              <a:gdLst/>
              <a:ahLst/>
              <a:cxnLst/>
              <a:rect l="l" t="t" r="r" b="b"/>
              <a:pathLst>
                <a:path w="246817" h="203184" extrusionOk="0">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1068150" y="358275"/>
              <a:ext cx="5711975" cy="5079800"/>
            </a:xfrm>
            <a:custGeom>
              <a:avLst/>
              <a:gdLst/>
              <a:ahLst/>
              <a:cxnLst/>
              <a:rect l="l" t="t" r="r" b="b"/>
              <a:pathLst>
                <a:path w="228479" h="203192" extrusionOk="0">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3"/>
            <p:cNvSpPr/>
            <p:nvPr/>
          </p:nvSpPr>
          <p:spPr>
            <a:xfrm>
              <a:off x="1686475" y="2966550"/>
              <a:ext cx="4461450" cy="2319500"/>
            </a:xfrm>
            <a:custGeom>
              <a:avLst/>
              <a:gdLst/>
              <a:ahLst/>
              <a:cxnLst/>
              <a:rect l="l" t="t" r="r" b="b"/>
              <a:pathLst>
                <a:path w="178458" h="92780" extrusionOk="0">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3"/>
            <p:cNvSpPr/>
            <p:nvPr/>
          </p:nvSpPr>
          <p:spPr>
            <a:xfrm>
              <a:off x="1381475" y="545825"/>
              <a:ext cx="4084350" cy="2894900"/>
            </a:xfrm>
            <a:custGeom>
              <a:avLst/>
              <a:gdLst/>
              <a:ahLst/>
              <a:cxnLst/>
              <a:rect l="l" t="t" r="r" b="b"/>
              <a:pathLst>
                <a:path w="163374" h="115796" extrusionOk="0">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3"/>
            <p:cNvSpPr/>
            <p:nvPr/>
          </p:nvSpPr>
          <p:spPr>
            <a:xfrm>
              <a:off x="1606075" y="545900"/>
              <a:ext cx="3859750" cy="2894825"/>
            </a:xfrm>
            <a:custGeom>
              <a:avLst/>
              <a:gdLst/>
              <a:ahLst/>
              <a:cxnLst/>
              <a:rect l="l" t="t" r="r" b="b"/>
              <a:pathLst>
                <a:path w="154390" h="115793" extrusionOk="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3"/>
            <p:cNvSpPr/>
            <p:nvPr/>
          </p:nvSpPr>
          <p:spPr>
            <a:xfrm>
              <a:off x="4047975" y="1140200"/>
              <a:ext cx="2499225" cy="2630500"/>
            </a:xfrm>
            <a:custGeom>
              <a:avLst/>
              <a:gdLst/>
              <a:ahLst/>
              <a:cxnLst/>
              <a:rect l="l" t="t" r="r" b="b"/>
              <a:pathLst>
                <a:path w="99969" h="105220" extrusionOk="0">
                  <a:moveTo>
                    <a:pt x="59449" y="0"/>
                  </a:moveTo>
                  <a:lnTo>
                    <a:pt x="0" y="70430"/>
                  </a:lnTo>
                  <a:lnTo>
                    <a:pt x="59375" y="94645"/>
                  </a:lnTo>
                  <a:lnTo>
                    <a:pt x="85366" y="105219"/>
                  </a:lnTo>
                  <a:cubicBezTo>
                    <a:pt x="99969" y="67546"/>
                    <a:pt x="89876" y="26582"/>
                    <a:pt x="59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3"/>
            <p:cNvSpPr/>
            <p:nvPr/>
          </p:nvSpPr>
          <p:spPr>
            <a:xfrm>
              <a:off x="3702300" y="1057950"/>
              <a:ext cx="600800" cy="15725"/>
            </a:xfrm>
            <a:custGeom>
              <a:avLst/>
              <a:gdLst/>
              <a:ahLst/>
              <a:cxnLst/>
              <a:rect l="l" t="t" r="r" b="b"/>
              <a:pathLst>
                <a:path w="24032" h="629" extrusionOk="0">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3"/>
            <p:cNvSpPr/>
            <p:nvPr/>
          </p:nvSpPr>
          <p:spPr>
            <a:xfrm>
              <a:off x="3702300" y="1157750"/>
              <a:ext cx="600800" cy="15750"/>
            </a:xfrm>
            <a:custGeom>
              <a:avLst/>
              <a:gdLst/>
              <a:ahLst/>
              <a:cxnLst/>
              <a:rect l="l" t="t" r="r" b="b"/>
              <a:pathLst>
                <a:path w="24032" h="630" extrusionOk="0">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3"/>
            <p:cNvSpPr/>
            <p:nvPr/>
          </p:nvSpPr>
          <p:spPr>
            <a:xfrm>
              <a:off x="3702300" y="1257575"/>
              <a:ext cx="600800" cy="15750"/>
            </a:xfrm>
            <a:custGeom>
              <a:avLst/>
              <a:gdLst/>
              <a:ahLst/>
              <a:cxnLst/>
              <a:rect l="l" t="t" r="r" b="b"/>
              <a:pathLst>
                <a:path w="24032" h="630" extrusionOk="0">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3"/>
            <p:cNvSpPr/>
            <p:nvPr/>
          </p:nvSpPr>
          <p:spPr>
            <a:xfrm>
              <a:off x="3702300" y="1357400"/>
              <a:ext cx="600800" cy="14825"/>
            </a:xfrm>
            <a:custGeom>
              <a:avLst/>
              <a:gdLst/>
              <a:ahLst/>
              <a:cxnLst/>
              <a:rect l="l" t="t" r="r" b="b"/>
              <a:pathLst>
                <a:path w="24032" h="593" extrusionOk="0">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3"/>
            <p:cNvSpPr/>
            <p:nvPr/>
          </p:nvSpPr>
          <p:spPr>
            <a:xfrm>
              <a:off x="4225425" y="2428625"/>
              <a:ext cx="600800" cy="15750"/>
            </a:xfrm>
            <a:custGeom>
              <a:avLst/>
              <a:gdLst/>
              <a:ahLst/>
              <a:cxnLst/>
              <a:rect l="l" t="t" r="r" b="b"/>
              <a:pathLst>
                <a:path w="24032" h="630" extrusionOk="0">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3"/>
            <p:cNvSpPr/>
            <p:nvPr/>
          </p:nvSpPr>
          <p:spPr>
            <a:xfrm>
              <a:off x="4225425" y="2528450"/>
              <a:ext cx="600800" cy="14800"/>
            </a:xfrm>
            <a:custGeom>
              <a:avLst/>
              <a:gdLst/>
              <a:ahLst/>
              <a:cxnLst/>
              <a:rect l="l" t="t" r="r" b="b"/>
              <a:pathLst>
                <a:path w="24032" h="592" extrusionOk="0">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3"/>
            <p:cNvSpPr/>
            <p:nvPr/>
          </p:nvSpPr>
          <p:spPr>
            <a:xfrm>
              <a:off x="4225425" y="2628275"/>
              <a:ext cx="600800" cy="14800"/>
            </a:xfrm>
            <a:custGeom>
              <a:avLst/>
              <a:gdLst/>
              <a:ahLst/>
              <a:cxnLst/>
              <a:rect l="l" t="t" r="r" b="b"/>
              <a:pathLst>
                <a:path w="24032" h="592" extrusionOk="0">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3"/>
            <p:cNvSpPr/>
            <p:nvPr/>
          </p:nvSpPr>
          <p:spPr>
            <a:xfrm>
              <a:off x="4225425" y="2727175"/>
              <a:ext cx="600800" cy="15725"/>
            </a:xfrm>
            <a:custGeom>
              <a:avLst/>
              <a:gdLst/>
              <a:ahLst/>
              <a:cxnLst/>
              <a:rect l="l" t="t" r="r" b="b"/>
              <a:pathLst>
                <a:path w="24032" h="629" extrusionOk="0">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3"/>
            <p:cNvSpPr/>
            <p:nvPr/>
          </p:nvSpPr>
          <p:spPr>
            <a:xfrm>
              <a:off x="2344550" y="3724450"/>
              <a:ext cx="600800" cy="14825"/>
            </a:xfrm>
            <a:custGeom>
              <a:avLst/>
              <a:gdLst/>
              <a:ahLst/>
              <a:cxnLst/>
              <a:rect l="l" t="t" r="r" b="b"/>
              <a:pathLst>
                <a:path w="24032" h="593" extrusionOk="0">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3"/>
            <p:cNvSpPr/>
            <p:nvPr/>
          </p:nvSpPr>
          <p:spPr>
            <a:xfrm>
              <a:off x="2344550" y="3823350"/>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3"/>
            <p:cNvSpPr/>
            <p:nvPr/>
          </p:nvSpPr>
          <p:spPr>
            <a:xfrm>
              <a:off x="2344550" y="3923175"/>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3"/>
            <p:cNvSpPr/>
            <p:nvPr/>
          </p:nvSpPr>
          <p:spPr>
            <a:xfrm>
              <a:off x="2344550" y="4023000"/>
              <a:ext cx="600800" cy="15725"/>
            </a:xfrm>
            <a:custGeom>
              <a:avLst/>
              <a:gdLst/>
              <a:ahLst/>
              <a:cxnLst/>
              <a:rect l="l" t="t" r="r" b="b"/>
              <a:pathLst>
                <a:path w="24032" h="629" extrusionOk="0">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3"/>
            <p:cNvSpPr/>
            <p:nvPr/>
          </p:nvSpPr>
          <p:spPr>
            <a:xfrm>
              <a:off x="2424975" y="1254800"/>
              <a:ext cx="1139625" cy="1286625"/>
            </a:xfrm>
            <a:custGeom>
              <a:avLst/>
              <a:gdLst/>
              <a:ahLst/>
              <a:cxnLst/>
              <a:rect l="l" t="t" r="r" b="b"/>
              <a:pathLst>
                <a:path w="45585" h="51465" extrusionOk="0">
                  <a:moveTo>
                    <a:pt x="34937" y="1"/>
                  </a:moveTo>
                  <a:lnTo>
                    <a:pt x="296" y="3328"/>
                  </a:lnTo>
                  <a:cubicBezTo>
                    <a:pt x="4991" y="31352"/>
                    <a:pt x="0" y="51464"/>
                    <a:pt x="0" y="51464"/>
                  </a:cubicBezTo>
                  <a:lnTo>
                    <a:pt x="45585" y="50207"/>
                  </a:lnTo>
                  <a:cubicBezTo>
                    <a:pt x="39891" y="38302"/>
                    <a:pt x="34937" y="1"/>
                    <a:pt x="349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3"/>
            <p:cNvSpPr/>
            <p:nvPr/>
          </p:nvSpPr>
          <p:spPr>
            <a:xfrm>
              <a:off x="2462850" y="1693825"/>
              <a:ext cx="1038900" cy="674750"/>
            </a:xfrm>
            <a:custGeom>
              <a:avLst/>
              <a:gdLst/>
              <a:ahLst/>
              <a:cxnLst/>
              <a:rect l="l" t="t" r="r" b="b"/>
              <a:pathLst>
                <a:path w="41556" h="26990" extrusionOk="0">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3"/>
            <p:cNvSpPr/>
            <p:nvPr/>
          </p:nvSpPr>
          <p:spPr>
            <a:xfrm>
              <a:off x="2416650" y="1246500"/>
              <a:ext cx="1156275" cy="1303225"/>
            </a:xfrm>
            <a:custGeom>
              <a:avLst/>
              <a:gdLst/>
              <a:ahLst/>
              <a:cxnLst/>
              <a:rect l="l" t="t" r="r" b="b"/>
              <a:pathLst>
                <a:path w="46251" h="52129" extrusionOk="0">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3"/>
            <p:cNvSpPr/>
            <p:nvPr/>
          </p:nvSpPr>
          <p:spPr>
            <a:xfrm>
              <a:off x="2556200" y="1537450"/>
              <a:ext cx="50875" cy="1017975"/>
            </a:xfrm>
            <a:custGeom>
              <a:avLst/>
              <a:gdLst/>
              <a:ahLst/>
              <a:cxnLst/>
              <a:rect l="l" t="t" r="r" b="b"/>
              <a:pathLst>
                <a:path w="2035" h="40719" extrusionOk="0">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3"/>
            <p:cNvSpPr/>
            <p:nvPr/>
          </p:nvSpPr>
          <p:spPr>
            <a:xfrm>
              <a:off x="2661575" y="1557050"/>
              <a:ext cx="64725" cy="988200"/>
            </a:xfrm>
            <a:custGeom>
              <a:avLst/>
              <a:gdLst/>
              <a:ahLst/>
              <a:cxnLst/>
              <a:rect l="l" t="t" r="r" b="b"/>
              <a:pathLst>
                <a:path w="2589" h="39528" extrusionOk="0">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3"/>
            <p:cNvSpPr/>
            <p:nvPr/>
          </p:nvSpPr>
          <p:spPr>
            <a:xfrm>
              <a:off x="3105225" y="1671650"/>
              <a:ext cx="81350" cy="858675"/>
            </a:xfrm>
            <a:custGeom>
              <a:avLst/>
              <a:gdLst/>
              <a:ahLst/>
              <a:cxnLst/>
              <a:rect l="l" t="t" r="r" b="b"/>
              <a:pathLst>
                <a:path w="3254" h="34347" extrusionOk="0">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3"/>
            <p:cNvSpPr/>
            <p:nvPr/>
          </p:nvSpPr>
          <p:spPr>
            <a:xfrm>
              <a:off x="3169925" y="1582000"/>
              <a:ext cx="157150" cy="953650"/>
            </a:xfrm>
            <a:custGeom>
              <a:avLst/>
              <a:gdLst/>
              <a:ahLst/>
              <a:cxnLst/>
              <a:rect l="l" t="t" r="r" b="b"/>
              <a:pathLst>
                <a:path w="6286" h="38146" extrusionOk="0">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3"/>
            <p:cNvSpPr/>
            <p:nvPr/>
          </p:nvSpPr>
          <p:spPr>
            <a:xfrm>
              <a:off x="3234625" y="1447800"/>
              <a:ext cx="256975" cy="1077700"/>
            </a:xfrm>
            <a:custGeom>
              <a:avLst/>
              <a:gdLst/>
              <a:ahLst/>
              <a:cxnLst/>
              <a:rect l="l" t="t" r="r" b="b"/>
              <a:pathLst>
                <a:path w="10279" h="43108" extrusionOk="0">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3"/>
            <p:cNvSpPr/>
            <p:nvPr/>
          </p:nvSpPr>
          <p:spPr>
            <a:xfrm>
              <a:off x="2356575" y="1508525"/>
              <a:ext cx="207050" cy="265150"/>
            </a:xfrm>
            <a:custGeom>
              <a:avLst/>
              <a:gdLst/>
              <a:ahLst/>
              <a:cxnLst/>
              <a:rect l="l" t="t" r="r" b="b"/>
              <a:pathLst>
                <a:path w="8282" h="10606" extrusionOk="0">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3"/>
            <p:cNvSpPr/>
            <p:nvPr/>
          </p:nvSpPr>
          <p:spPr>
            <a:xfrm>
              <a:off x="2389850" y="1516375"/>
              <a:ext cx="159000" cy="249575"/>
            </a:xfrm>
            <a:custGeom>
              <a:avLst/>
              <a:gdLst/>
              <a:ahLst/>
              <a:cxnLst/>
              <a:rect l="l" t="t" r="r" b="b"/>
              <a:pathLst>
                <a:path w="6360" h="9983" extrusionOk="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2414800" y="1576450"/>
              <a:ext cx="110925" cy="105150"/>
            </a:xfrm>
            <a:custGeom>
              <a:avLst/>
              <a:gdLst/>
              <a:ahLst/>
              <a:cxnLst/>
              <a:rect l="l" t="t" r="r" b="b"/>
              <a:pathLst>
                <a:path w="4437" h="4206" extrusionOk="0">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2375050" y="1500650"/>
              <a:ext cx="196900" cy="281025"/>
            </a:xfrm>
            <a:custGeom>
              <a:avLst/>
              <a:gdLst/>
              <a:ahLst/>
              <a:cxnLst/>
              <a:rect l="l" t="t" r="r" b="b"/>
              <a:pathLst>
                <a:path w="7876" h="11241" extrusionOk="0">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3269750" y="1420400"/>
              <a:ext cx="156225" cy="275075"/>
            </a:xfrm>
            <a:custGeom>
              <a:avLst/>
              <a:gdLst/>
              <a:ahLst/>
              <a:cxnLst/>
              <a:rect l="l" t="t" r="r" b="b"/>
              <a:pathLst>
                <a:path w="6249" h="11003" extrusionOk="0">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3286375" y="1428575"/>
              <a:ext cx="120175" cy="258825"/>
            </a:xfrm>
            <a:custGeom>
              <a:avLst/>
              <a:gdLst/>
              <a:ahLst/>
              <a:cxnLst/>
              <a:rect l="l" t="t" r="r" b="b"/>
              <a:pathLst>
                <a:path w="4807" h="10353" extrusionOk="0">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3302100" y="1488650"/>
              <a:ext cx="98925" cy="113950"/>
            </a:xfrm>
            <a:custGeom>
              <a:avLst/>
              <a:gdLst/>
              <a:ahLst/>
              <a:cxnLst/>
              <a:rect l="l" t="t" r="r" b="b"/>
              <a:pathLst>
                <a:path w="3957" h="4558" extrusionOk="0">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3261425" y="1412850"/>
              <a:ext cx="159925" cy="290250"/>
            </a:xfrm>
            <a:custGeom>
              <a:avLst/>
              <a:gdLst/>
              <a:ahLst/>
              <a:cxnLst/>
              <a:rect l="l" t="t" r="r" b="b"/>
              <a:pathLst>
                <a:path w="6397" h="11610" extrusionOk="0">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2054325" y="1865750"/>
              <a:ext cx="1766300" cy="1469600"/>
            </a:xfrm>
            <a:custGeom>
              <a:avLst/>
              <a:gdLst/>
              <a:ahLst/>
              <a:cxnLst/>
              <a:rect l="l" t="t" r="r" b="b"/>
              <a:pathLst>
                <a:path w="70652" h="58784" extrusionOk="0">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2062650" y="2189250"/>
              <a:ext cx="1729325" cy="1135950"/>
            </a:xfrm>
            <a:custGeom>
              <a:avLst/>
              <a:gdLst/>
              <a:ahLst/>
              <a:cxnLst/>
              <a:rect l="l" t="t" r="r" b="b"/>
              <a:pathLst>
                <a:path w="69173" h="45438" extrusionOk="0">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2790050" y="2053375"/>
              <a:ext cx="325375" cy="171025"/>
            </a:xfrm>
            <a:custGeom>
              <a:avLst/>
              <a:gdLst/>
              <a:ahLst/>
              <a:cxnLst/>
              <a:rect l="l" t="t" r="r" b="b"/>
              <a:pathLst>
                <a:path w="13015" h="6841" extrusionOk="0">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3013725" y="2504425"/>
              <a:ext cx="311500" cy="57325"/>
            </a:xfrm>
            <a:custGeom>
              <a:avLst/>
              <a:gdLst/>
              <a:ahLst/>
              <a:cxnLst/>
              <a:rect l="l" t="t" r="r" b="b"/>
              <a:pathLst>
                <a:path w="12460" h="2293" extrusionOk="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2566375" y="2447125"/>
              <a:ext cx="287475" cy="122025"/>
            </a:xfrm>
            <a:custGeom>
              <a:avLst/>
              <a:gdLst/>
              <a:ahLst/>
              <a:cxnLst/>
              <a:rect l="l" t="t" r="r" b="b"/>
              <a:pathLst>
                <a:path w="11499" h="4881" extrusionOk="0">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2046025" y="1858000"/>
              <a:ext cx="1782000" cy="1485125"/>
            </a:xfrm>
            <a:custGeom>
              <a:avLst/>
              <a:gdLst/>
              <a:ahLst/>
              <a:cxnLst/>
              <a:rect l="l" t="t" r="r" b="b"/>
              <a:pathLst>
                <a:path w="71280" h="59405" extrusionOk="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2348250" y="2372250"/>
              <a:ext cx="1243150" cy="890100"/>
            </a:xfrm>
            <a:custGeom>
              <a:avLst/>
              <a:gdLst/>
              <a:ahLst/>
              <a:cxnLst/>
              <a:rect l="l" t="t" r="r" b="b"/>
              <a:pathLst>
                <a:path w="49726" h="35604" extrusionOk="0">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2340850" y="2363925"/>
              <a:ext cx="1259800" cy="906425"/>
            </a:xfrm>
            <a:custGeom>
              <a:avLst/>
              <a:gdLst/>
              <a:ahLst/>
              <a:cxnLst/>
              <a:rect l="l" t="t" r="r" b="b"/>
              <a:pathLst>
                <a:path w="50392" h="36257" extrusionOk="0">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2357500" y="766675"/>
              <a:ext cx="964950" cy="1349825"/>
            </a:xfrm>
            <a:custGeom>
              <a:avLst/>
              <a:gdLst/>
              <a:ahLst/>
              <a:cxnLst/>
              <a:rect l="l" t="t" r="r" b="b"/>
              <a:pathLst>
                <a:path w="38598" h="53993" extrusionOk="0">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2466550" y="1083825"/>
              <a:ext cx="843875" cy="1025025"/>
            </a:xfrm>
            <a:custGeom>
              <a:avLst/>
              <a:gdLst/>
              <a:ahLst/>
              <a:cxnLst/>
              <a:rect l="l" t="t" r="r" b="b"/>
              <a:pathLst>
                <a:path w="33755" h="41001" extrusionOk="0">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3"/>
            <p:cNvSpPr/>
            <p:nvPr/>
          </p:nvSpPr>
          <p:spPr>
            <a:xfrm>
              <a:off x="2395400" y="758475"/>
              <a:ext cx="930750" cy="1366100"/>
            </a:xfrm>
            <a:custGeom>
              <a:avLst/>
              <a:gdLst/>
              <a:ahLst/>
              <a:cxnLst/>
              <a:rect l="l" t="t" r="r" b="b"/>
              <a:pathLst>
                <a:path w="37230" h="54644" extrusionOk="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3"/>
            <p:cNvSpPr/>
            <p:nvPr/>
          </p:nvSpPr>
          <p:spPr>
            <a:xfrm>
              <a:off x="2828875" y="1628375"/>
              <a:ext cx="212600" cy="129250"/>
            </a:xfrm>
            <a:custGeom>
              <a:avLst/>
              <a:gdLst/>
              <a:ahLst/>
              <a:cxnLst/>
              <a:rect l="l" t="t" r="r" b="b"/>
              <a:pathLst>
                <a:path w="8504" h="5170" extrusionOk="0">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3"/>
            <p:cNvSpPr/>
            <p:nvPr/>
          </p:nvSpPr>
          <p:spPr>
            <a:xfrm>
              <a:off x="2814075" y="1814925"/>
              <a:ext cx="290250" cy="143775"/>
            </a:xfrm>
            <a:custGeom>
              <a:avLst/>
              <a:gdLst/>
              <a:ahLst/>
              <a:cxnLst/>
              <a:rect l="l" t="t" r="r" b="b"/>
              <a:pathLst>
                <a:path w="11610" h="5751" extrusionOk="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3"/>
            <p:cNvSpPr/>
            <p:nvPr/>
          </p:nvSpPr>
          <p:spPr>
            <a:xfrm>
              <a:off x="2830725" y="1828775"/>
              <a:ext cx="260650" cy="122025"/>
            </a:xfrm>
            <a:custGeom>
              <a:avLst/>
              <a:gdLst/>
              <a:ahLst/>
              <a:cxnLst/>
              <a:rect l="l" t="t" r="r" b="b"/>
              <a:pathLst>
                <a:path w="10426" h="4881" extrusionOk="0">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3"/>
            <p:cNvSpPr/>
            <p:nvPr/>
          </p:nvSpPr>
          <p:spPr>
            <a:xfrm>
              <a:off x="2805750" y="1806900"/>
              <a:ext cx="306900" cy="159625"/>
            </a:xfrm>
            <a:custGeom>
              <a:avLst/>
              <a:gdLst/>
              <a:ahLst/>
              <a:cxnLst/>
              <a:rect l="l" t="t" r="r" b="b"/>
              <a:pathLst>
                <a:path w="12276" h="6385" extrusionOk="0">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3"/>
            <p:cNvSpPr/>
            <p:nvPr/>
          </p:nvSpPr>
          <p:spPr>
            <a:xfrm>
              <a:off x="2814075" y="1798525"/>
              <a:ext cx="290250" cy="66100"/>
            </a:xfrm>
            <a:custGeom>
              <a:avLst/>
              <a:gdLst/>
              <a:ahLst/>
              <a:cxnLst/>
              <a:rect l="l" t="t" r="r" b="b"/>
              <a:pathLst>
                <a:path w="11610" h="2644" extrusionOk="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3"/>
            <p:cNvSpPr/>
            <p:nvPr/>
          </p:nvSpPr>
          <p:spPr>
            <a:xfrm>
              <a:off x="2814075" y="1798275"/>
              <a:ext cx="290250" cy="65650"/>
            </a:xfrm>
            <a:custGeom>
              <a:avLst/>
              <a:gdLst/>
              <a:ahLst/>
              <a:cxnLst/>
              <a:rect l="l" t="t" r="r" b="b"/>
              <a:pathLst>
                <a:path w="11610" h="2626" extrusionOk="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3"/>
            <p:cNvSpPr/>
            <p:nvPr/>
          </p:nvSpPr>
          <p:spPr>
            <a:xfrm>
              <a:off x="2805750" y="1790875"/>
              <a:ext cx="305975" cy="81375"/>
            </a:xfrm>
            <a:custGeom>
              <a:avLst/>
              <a:gdLst/>
              <a:ahLst/>
              <a:cxnLst/>
              <a:rect l="l" t="t" r="r" b="b"/>
              <a:pathLst>
                <a:path w="12239" h="3255" extrusionOk="0">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3"/>
            <p:cNvSpPr/>
            <p:nvPr/>
          </p:nvSpPr>
          <p:spPr>
            <a:xfrm>
              <a:off x="3056225" y="1479400"/>
              <a:ext cx="52725" cy="99850"/>
            </a:xfrm>
            <a:custGeom>
              <a:avLst/>
              <a:gdLst/>
              <a:ahLst/>
              <a:cxnLst/>
              <a:rect l="l" t="t" r="r" b="b"/>
              <a:pathLst>
                <a:path w="2109" h="3994" extrusionOk="0">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3"/>
            <p:cNvSpPr/>
            <p:nvPr/>
          </p:nvSpPr>
          <p:spPr>
            <a:xfrm>
              <a:off x="2738300" y="1507125"/>
              <a:ext cx="52700" cy="99850"/>
            </a:xfrm>
            <a:custGeom>
              <a:avLst/>
              <a:gdLst/>
              <a:ahLst/>
              <a:cxnLst/>
              <a:rect l="l" t="t" r="r" b="b"/>
              <a:pathLst>
                <a:path w="2108" h="3994" extrusionOk="0">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3"/>
            <p:cNvSpPr/>
            <p:nvPr/>
          </p:nvSpPr>
          <p:spPr>
            <a:xfrm>
              <a:off x="2618125" y="1404550"/>
              <a:ext cx="187650" cy="83925"/>
            </a:xfrm>
            <a:custGeom>
              <a:avLst/>
              <a:gdLst/>
              <a:ahLst/>
              <a:cxnLst/>
              <a:rect l="l" t="t" r="r" b="b"/>
              <a:pathLst>
                <a:path w="7506" h="3357" extrusionOk="0">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3"/>
            <p:cNvSpPr/>
            <p:nvPr/>
          </p:nvSpPr>
          <p:spPr>
            <a:xfrm>
              <a:off x="2980450" y="1388825"/>
              <a:ext cx="199675" cy="71950"/>
            </a:xfrm>
            <a:custGeom>
              <a:avLst/>
              <a:gdLst/>
              <a:ahLst/>
              <a:cxnLst/>
              <a:rect l="l" t="t" r="r" b="b"/>
              <a:pathLst>
                <a:path w="7987" h="2878" extrusionOk="0">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3"/>
            <p:cNvSpPr/>
            <p:nvPr/>
          </p:nvSpPr>
          <p:spPr>
            <a:xfrm>
              <a:off x="2362125" y="766675"/>
              <a:ext cx="956625" cy="758050"/>
            </a:xfrm>
            <a:custGeom>
              <a:avLst/>
              <a:gdLst/>
              <a:ahLst/>
              <a:cxnLst/>
              <a:rect l="l" t="t" r="r" b="b"/>
              <a:pathLst>
                <a:path w="38265" h="30322" extrusionOk="0">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3"/>
            <p:cNvSpPr/>
            <p:nvPr/>
          </p:nvSpPr>
          <p:spPr>
            <a:xfrm>
              <a:off x="2402775" y="765875"/>
              <a:ext cx="915975" cy="758850"/>
            </a:xfrm>
            <a:custGeom>
              <a:avLst/>
              <a:gdLst/>
              <a:ahLst/>
              <a:cxnLst/>
              <a:rect l="l" t="t" r="r" b="b"/>
              <a:pathLst>
                <a:path w="36639" h="30354" extrusionOk="0">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2395400" y="758475"/>
              <a:ext cx="930750" cy="773825"/>
            </a:xfrm>
            <a:custGeom>
              <a:avLst/>
              <a:gdLst/>
              <a:ahLst/>
              <a:cxnLst/>
              <a:rect l="l" t="t" r="r" b="b"/>
              <a:pathLst>
                <a:path w="37230" h="30953" extrusionOk="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2412950" y="1071800"/>
              <a:ext cx="186725" cy="151600"/>
            </a:xfrm>
            <a:custGeom>
              <a:avLst/>
              <a:gdLst/>
              <a:ahLst/>
              <a:cxnLst/>
              <a:rect l="l" t="t" r="r" b="b"/>
              <a:pathLst>
                <a:path w="7469" h="6064" extrusionOk="0">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3"/>
            <p:cNvSpPr/>
            <p:nvPr/>
          </p:nvSpPr>
          <p:spPr>
            <a:xfrm>
              <a:off x="2476725" y="948875"/>
              <a:ext cx="202425" cy="210750"/>
            </a:xfrm>
            <a:custGeom>
              <a:avLst/>
              <a:gdLst/>
              <a:ahLst/>
              <a:cxnLst/>
              <a:rect l="l" t="t" r="r" b="b"/>
              <a:pathLst>
                <a:path w="8097" h="8430" extrusionOk="0">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3"/>
            <p:cNvSpPr/>
            <p:nvPr/>
          </p:nvSpPr>
          <p:spPr>
            <a:xfrm>
              <a:off x="2547900" y="866825"/>
              <a:ext cx="254200" cy="232725"/>
            </a:xfrm>
            <a:custGeom>
              <a:avLst/>
              <a:gdLst/>
              <a:ahLst/>
              <a:cxnLst/>
              <a:rect l="l" t="t" r="r" b="b"/>
              <a:pathLst>
                <a:path w="10168" h="9309" extrusionOk="0">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2789125" y="769900"/>
              <a:ext cx="105400" cy="317825"/>
            </a:xfrm>
            <a:custGeom>
              <a:avLst/>
              <a:gdLst/>
              <a:ahLst/>
              <a:cxnLst/>
              <a:rect l="l" t="t" r="r" b="b"/>
              <a:pathLst>
                <a:path w="4216" h="12713" extrusionOk="0">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3008175" y="797525"/>
              <a:ext cx="96150" cy="329525"/>
            </a:xfrm>
            <a:custGeom>
              <a:avLst/>
              <a:gdLst/>
              <a:ahLst/>
              <a:cxnLst/>
              <a:rect l="l" t="t" r="r" b="b"/>
              <a:pathLst>
                <a:path w="3846" h="13181" extrusionOk="0">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3163450" y="1008025"/>
              <a:ext cx="75825" cy="198750"/>
            </a:xfrm>
            <a:custGeom>
              <a:avLst/>
              <a:gdLst/>
              <a:ahLst/>
              <a:cxnLst/>
              <a:rect l="l" t="t" r="r" b="b"/>
              <a:pathLst>
                <a:path w="3033" h="7950" extrusionOk="0">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3098750" y="2625175"/>
              <a:ext cx="1443725" cy="1942225"/>
            </a:xfrm>
            <a:custGeom>
              <a:avLst/>
              <a:gdLst/>
              <a:ahLst/>
              <a:cxnLst/>
              <a:rect l="l" t="t" r="r" b="b"/>
              <a:pathLst>
                <a:path w="57749" h="77689" extrusionOk="0">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3109850" y="2618100"/>
              <a:ext cx="1440950" cy="1957625"/>
            </a:xfrm>
            <a:custGeom>
              <a:avLst/>
              <a:gdLst/>
              <a:ahLst/>
              <a:cxnLst/>
              <a:rect l="l" t="t" r="r" b="b"/>
              <a:pathLst>
                <a:path w="57638" h="78305" extrusionOk="0">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3"/>
            <p:cNvSpPr/>
            <p:nvPr/>
          </p:nvSpPr>
          <p:spPr>
            <a:xfrm>
              <a:off x="3163450" y="3439150"/>
              <a:ext cx="191350" cy="241775"/>
            </a:xfrm>
            <a:custGeom>
              <a:avLst/>
              <a:gdLst/>
              <a:ahLst/>
              <a:cxnLst/>
              <a:rect l="l" t="t" r="r" b="b"/>
              <a:pathLst>
                <a:path w="7654" h="9671" extrusionOk="0">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3"/>
            <p:cNvSpPr/>
            <p:nvPr/>
          </p:nvSpPr>
          <p:spPr>
            <a:xfrm>
              <a:off x="3156050" y="3431450"/>
              <a:ext cx="201525" cy="256975"/>
            </a:xfrm>
            <a:custGeom>
              <a:avLst/>
              <a:gdLst/>
              <a:ahLst/>
              <a:cxnLst/>
              <a:rect l="l" t="t" r="r" b="b"/>
              <a:pathLst>
                <a:path w="8061" h="10279" extrusionOk="0">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3194875" y="3486925"/>
              <a:ext cx="112775" cy="128475"/>
            </a:xfrm>
            <a:custGeom>
              <a:avLst/>
              <a:gdLst/>
              <a:ahLst/>
              <a:cxnLst/>
              <a:rect l="l" t="t" r="r" b="b"/>
              <a:pathLst>
                <a:path w="4511" h="5139" extrusionOk="0">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2775250" y="4005425"/>
              <a:ext cx="2131400" cy="1273425"/>
            </a:xfrm>
            <a:custGeom>
              <a:avLst/>
              <a:gdLst/>
              <a:ahLst/>
              <a:cxnLst/>
              <a:rect l="l" t="t" r="r" b="b"/>
              <a:pathLst>
                <a:path w="85256" h="50937" extrusionOk="0">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3"/>
            <p:cNvSpPr/>
            <p:nvPr/>
          </p:nvSpPr>
          <p:spPr>
            <a:xfrm>
              <a:off x="2766950" y="3997650"/>
              <a:ext cx="2148000" cy="1288850"/>
            </a:xfrm>
            <a:custGeom>
              <a:avLst/>
              <a:gdLst/>
              <a:ahLst/>
              <a:cxnLst/>
              <a:rect l="l" t="t" r="r" b="b"/>
              <a:pathLst>
                <a:path w="85920" h="51554" extrusionOk="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3"/>
            <p:cNvSpPr/>
            <p:nvPr/>
          </p:nvSpPr>
          <p:spPr>
            <a:xfrm>
              <a:off x="4551700" y="4889025"/>
              <a:ext cx="22200" cy="71200"/>
            </a:xfrm>
            <a:custGeom>
              <a:avLst/>
              <a:gdLst/>
              <a:ahLst/>
              <a:cxnLst/>
              <a:rect l="l" t="t" r="r" b="b"/>
              <a:pathLst>
                <a:path w="888" h="2848" extrusionOk="0">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4569250" y="4353650"/>
              <a:ext cx="140525" cy="476425"/>
            </a:xfrm>
            <a:custGeom>
              <a:avLst/>
              <a:gdLst/>
              <a:ahLst/>
              <a:cxnLst/>
              <a:rect l="l" t="t" r="r" b="b"/>
              <a:pathLst>
                <a:path w="5621" h="19057" extrusionOk="0">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2971200" y="4500150"/>
              <a:ext cx="226475" cy="533275"/>
            </a:xfrm>
            <a:custGeom>
              <a:avLst/>
              <a:gdLst/>
              <a:ahLst/>
              <a:cxnLst/>
              <a:rect l="l" t="t" r="r" b="b"/>
              <a:pathLst>
                <a:path w="9059" h="21331" extrusionOk="0">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3"/>
            <p:cNvSpPr/>
            <p:nvPr/>
          </p:nvSpPr>
          <p:spPr>
            <a:xfrm>
              <a:off x="3459225" y="4034000"/>
              <a:ext cx="712625" cy="732125"/>
            </a:xfrm>
            <a:custGeom>
              <a:avLst/>
              <a:gdLst/>
              <a:ahLst/>
              <a:cxnLst/>
              <a:rect l="l" t="t" r="r" b="b"/>
              <a:pathLst>
                <a:path w="28505" h="29285" extrusionOk="0">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3"/>
            <p:cNvSpPr/>
            <p:nvPr/>
          </p:nvSpPr>
          <p:spPr>
            <a:xfrm>
              <a:off x="3461075" y="3901550"/>
              <a:ext cx="748675" cy="768450"/>
            </a:xfrm>
            <a:custGeom>
              <a:avLst/>
              <a:gdLst/>
              <a:ahLst/>
              <a:cxnLst/>
              <a:rect l="l" t="t" r="r" b="b"/>
              <a:pathLst>
                <a:path w="29947" h="30738" extrusionOk="0">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3"/>
            <p:cNvSpPr/>
            <p:nvPr/>
          </p:nvSpPr>
          <p:spPr>
            <a:xfrm>
              <a:off x="3475850" y="3893600"/>
              <a:ext cx="741300" cy="784175"/>
            </a:xfrm>
            <a:custGeom>
              <a:avLst/>
              <a:gdLst/>
              <a:ahLst/>
              <a:cxnLst/>
              <a:rect l="l" t="t" r="r" b="b"/>
              <a:pathLst>
                <a:path w="29652" h="31367" extrusionOk="0">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3"/>
            <p:cNvSpPr/>
            <p:nvPr/>
          </p:nvSpPr>
          <p:spPr>
            <a:xfrm>
              <a:off x="3539625" y="3686550"/>
              <a:ext cx="476025" cy="944725"/>
            </a:xfrm>
            <a:custGeom>
              <a:avLst/>
              <a:gdLst/>
              <a:ahLst/>
              <a:cxnLst/>
              <a:rect l="l" t="t" r="r" b="b"/>
              <a:pathLst>
                <a:path w="19041" h="37789" extrusionOk="0">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3"/>
            <p:cNvSpPr/>
            <p:nvPr/>
          </p:nvSpPr>
          <p:spPr>
            <a:xfrm>
              <a:off x="3539625" y="3694875"/>
              <a:ext cx="476025" cy="438225"/>
            </a:xfrm>
            <a:custGeom>
              <a:avLst/>
              <a:gdLst/>
              <a:ahLst/>
              <a:cxnLst/>
              <a:rect l="l" t="t" r="r" b="b"/>
              <a:pathLst>
                <a:path w="19041" h="17529" extrusionOk="0">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3"/>
            <p:cNvSpPr/>
            <p:nvPr/>
          </p:nvSpPr>
          <p:spPr>
            <a:xfrm>
              <a:off x="3563650" y="3858475"/>
              <a:ext cx="452000" cy="274525"/>
            </a:xfrm>
            <a:custGeom>
              <a:avLst/>
              <a:gdLst/>
              <a:ahLst/>
              <a:cxnLst/>
              <a:rect l="l" t="t" r="r" b="b"/>
              <a:pathLst>
                <a:path w="18080" h="10981" extrusionOk="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p:nvPr/>
          </p:nvSpPr>
          <p:spPr>
            <a:xfrm>
              <a:off x="3531300" y="3678800"/>
              <a:ext cx="492675" cy="959775"/>
            </a:xfrm>
            <a:custGeom>
              <a:avLst/>
              <a:gdLst/>
              <a:ahLst/>
              <a:cxnLst/>
              <a:rect l="l" t="t" r="r" b="b"/>
              <a:pathLst>
                <a:path w="19707" h="38391" extrusionOk="0">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3"/>
            <p:cNvSpPr/>
            <p:nvPr/>
          </p:nvSpPr>
          <p:spPr>
            <a:xfrm>
              <a:off x="3119075" y="2612625"/>
              <a:ext cx="1057400" cy="1366000"/>
            </a:xfrm>
            <a:custGeom>
              <a:avLst/>
              <a:gdLst/>
              <a:ahLst/>
              <a:cxnLst/>
              <a:rect l="l" t="t" r="r" b="b"/>
              <a:pathLst>
                <a:path w="42296" h="54640" extrusionOk="0">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3"/>
            <p:cNvSpPr/>
            <p:nvPr/>
          </p:nvSpPr>
          <p:spPr>
            <a:xfrm>
              <a:off x="3221675" y="2796475"/>
              <a:ext cx="928925" cy="813400"/>
            </a:xfrm>
            <a:custGeom>
              <a:avLst/>
              <a:gdLst/>
              <a:ahLst/>
              <a:cxnLst/>
              <a:rect l="l" t="t" r="r" b="b"/>
              <a:pathLst>
                <a:path w="37157" h="32536" extrusionOk="0">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p:nvPr/>
          </p:nvSpPr>
          <p:spPr>
            <a:xfrm>
              <a:off x="3221675" y="2796475"/>
              <a:ext cx="919675" cy="813400"/>
            </a:xfrm>
            <a:custGeom>
              <a:avLst/>
              <a:gdLst/>
              <a:ahLst/>
              <a:cxnLst/>
              <a:rect l="l" t="t" r="r" b="b"/>
              <a:pathLst>
                <a:path w="36787" h="32536" extrusionOk="0">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3"/>
            <p:cNvSpPr/>
            <p:nvPr/>
          </p:nvSpPr>
          <p:spPr>
            <a:xfrm>
              <a:off x="3163450" y="2605150"/>
              <a:ext cx="985300" cy="1380900"/>
            </a:xfrm>
            <a:custGeom>
              <a:avLst/>
              <a:gdLst/>
              <a:ahLst/>
              <a:cxnLst/>
              <a:rect l="l" t="t" r="r" b="b"/>
              <a:pathLst>
                <a:path w="39412" h="55236" extrusionOk="0">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3"/>
            <p:cNvSpPr/>
            <p:nvPr/>
          </p:nvSpPr>
          <p:spPr>
            <a:xfrm>
              <a:off x="3453475" y="3386675"/>
              <a:ext cx="194325" cy="64750"/>
            </a:xfrm>
            <a:custGeom>
              <a:avLst/>
              <a:gdLst/>
              <a:ahLst/>
              <a:cxnLst/>
              <a:rect l="l" t="t" r="r" b="b"/>
              <a:pathLst>
                <a:path w="7773" h="2590" extrusionOk="0">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p:nvPr/>
          </p:nvSpPr>
          <p:spPr>
            <a:xfrm>
              <a:off x="3822450" y="3319600"/>
              <a:ext cx="191350" cy="102650"/>
            </a:xfrm>
            <a:custGeom>
              <a:avLst/>
              <a:gdLst/>
              <a:ahLst/>
              <a:cxnLst/>
              <a:rect l="l" t="t" r="r" b="b"/>
              <a:pathLst>
                <a:path w="7654" h="4106" extrusionOk="0">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3"/>
            <p:cNvSpPr/>
            <p:nvPr/>
          </p:nvSpPr>
          <p:spPr>
            <a:xfrm>
              <a:off x="3781775" y="3303900"/>
              <a:ext cx="110950" cy="282850"/>
            </a:xfrm>
            <a:custGeom>
              <a:avLst/>
              <a:gdLst/>
              <a:ahLst/>
              <a:cxnLst/>
              <a:rect l="l" t="t" r="r" b="b"/>
              <a:pathLst>
                <a:path w="4438" h="11314" extrusionOk="0">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3"/>
            <p:cNvSpPr/>
            <p:nvPr/>
          </p:nvSpPr>
          <p:spPr>
            <a:xfrm>
              <a:off x="3733725" y="3660000"/>
              <a:ext cx="153450" cy="58925"/>
            </a:xfrm>
            <a:custGeom>
              <a:avLst/>
              <a:gdLst/>
              <a:ahLst/>
              <a:cxnLst/>
              <a:rect l="l" t="t" r="r" b="b"/>
              <a:pathLst>
                <a:path w="6138" h="2357" extrusionOk="0">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p:nvPr/>
          </p:nvSpPr>
          <p:spPr>
            <a:xfrm>
              <a:off x="3377875" y="3247525"/>
              <a:ext cx="252350" cy="93150"/>
            </a:xfrm>
            <a:custGeom>
              <a:avLst/>
              <a:gdLst/>
              <a:ahLst/>
              <a:cxnLst/>
              <a:rect l="l" t="t" r="r" b="b"/>
              <a:pathLst>
                <a:path w="10094" h="3726" extrusionOk="0">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3"/>
            <p:cNvSpPr/>
            <p:nvPr/>
          </p:nvSpPr>
          <p:spPr>
            <a:xfrm>
              <a:off x="3786400" y="3214250"/>
              <a:ext cx="126650" cy="52900"/>
            </a:xfrm>
            <a:custGeom>
              <a:avLst/>
              <a:gdLst/>
              <a:ahLst/>
              <a:cxnLst/>
              <a:rect l="l" t="t" r="r" b="b"/>
              <a:pathLst>
                <a:path w="5066" h="2116" extrusionOk="0">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3"/>
            <p:cNvSpPr/>
            <p:nvPr/>
          </p:nvSpPr>
          <p:spPr>
            <a:xfrm>
              <a:off x="3152350" y="2612625"/>
              <a:ext cx="993625" cy="888175"/>
            </a:xfrm>
            <a:custGeom>
              <a:avLst/>
              <a:gdLst/>
              <a:ahLst/>
              <a:cxnLst/>
              <a:rect l="l" t="t" r="r" b="b"/>
              <a:pathLst>
                <a:path w="39745" h="35527" extrusionOk="0">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p:nvPr/>
          </p:nvSpPr>
          <p:spPr>
            <a:xfrm>
              <a:off x="3163450" y="2605150"/>
              <a:ext cx="985300" cy="903600"/>
            </a:xfrm>
            <a:custGeom>
              <a:avLst/>
              <a:gdLst/>
              <a:ahLst/>
              <a:cxnLst/>
              <a:rect l="l" t="t" r="r" b="b"/>
              <a:pathLst>
                <a:path w="39412" h="36144" extrusionOk="0">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3"/>
            <p:cNvSpPr/>
            <p:nvPr/>
          </p:nvSpPr>
          <p:spPr>
            <a:xfrm>
              <a:off x="3529450" y="2791150"/>
              <a:ext cx="720050" cy="688850"/>
            </a:xfrm>
            <a:custGeom>
              <a:avLst/>
              <a:gdLst/>
              <a:ahLst/>
              <a:cxnLst/>
              <a:rect l="l" t="t" r="r" b="b"/>
              <a:pathLst>
                <a:path w="28802" h="27554" extrusionOk="0">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3"/>
            <p:cNvSpPr/>
            <p:nvPr/>
          </p:nvSpPr>
          <p:spPr>
            <a:xfrm>
              <a:off x="4136700" y="3509800"/>
              <a:ext cx="248650" cy="242625"/>
            </a:xfrm>
            <a:custGeom>
              <a:avLst/>
              <a:gdLst/>
              <a:ahLst/>
              <a:cxnLst/>
              <a:rect l="l" t="t" r="r" b="b"/>
              <a:pathLst>
                <a:path w="9946" h="9705" extrusionOk="0">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p:nvPr/>
          </p:nvSpPr>
          <p:spPr>
            <a:xfrm>
              <a:off x="3141275" y="2787075"/>
              <a:ext cx="342925" cy="519425"/>
            </a:xfrm>
            <a:custGeom>
              <a:avLst/>
              <a:gdLst/>
              <a:ahLst/>
              <a:cxnLst/>
              <a:rect l="l" t="t" r="r" b="b"/>
              <a:pathLst>
                <a:path w="13717" h="20777" extrusionOk="0">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3"/>
            <p:cNvSpPr/>
            <p:nvPr/>
          </p:nvSpPr>
          <p:spPr>
            <a:xfrm>
              <a:off x="3546100" y="2738250"/>
              <a:ext cx="603575" cy="246025"/>
            </a:xfrm>
            <a:custGeom>
              <a:avLst/>
              <a:gdLst/>
              <a:ahLst/>
              <a:cxnLst/>
              <a:rect l="l" t="t" r="r" b="b"/>
              <a:pathLst>
                <a:path w="24143" h="9841" extrusionOk="0">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3"/>
            <p:cNvSpPr/>
            <p:nvPr/>
          </p:nvSpPr>
          <p:spPr>
            <a:xfrm>
              <a:off x="4974075" y="1207325"/>
              <a:ext cx="1045375" cy="1662200"/>
            </a:xfrm>
            <a:custGeom>
              <a:avLst/>
              <a:gdLst/>
              <a:ahLst/>
              <a:cxnLst/>
              <a:rect l="l" t="t" r="r" b="b"/>
              <a:pathLst>
                <a:path w="41815" h="66488" extrusionOk="0">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p:nvPr/>
          </p:nvSpPr>
          <p:spPr>
            <a:xfrm>
              <a:off x="4966700" y="1199350"/>
              <a:ext cx="1042575" cy="1677575"/>
            </a:xfrm>
            <a:custGeom>
              <a:avLst/>
              <a:gdLst/>
              <a:ahLst/>
              <a:cxnLst/>
              <a:rect l="l" t="t" r="r" b="b"/>
              <a:pathLst>
                <a:path w="41703" h="67103" extrusionOk="0">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3"/>
            <p:cNvSpPr/>
            <p:nvPr/>
          </p:nvSpPr>
          <p:spPr>
            <a:xfrm>
              <a:off x="5233800" y="1302875"/>
              <a:ext cx="183025" cy="263600"/>
            </a:xfrm>
            <a:custGeom>
              <a:avLst/>
              <a:gdLst/>
              <a:ahLst/>
              <a:cxnLst/>
              <a:rect l="l" t="t" r="r" b="b"/>
              <a:pathLst>
                <a:path w="7321" h="10544" extrusionOk="0">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3"/>
            <p:cNvSpPr/>
            <p:nvPr/>
          </p:nvSpPr>
          <p:spPr>
            <a:xfrm>
              <a:off x="5395550" y="1619900"/>
              <a:ext cx="20350" cy="70250"/>
            </a:xfrm>
            <a:custGeom>
              <a:avLst/>
              <a:gdLst/>
              <a:ahLst/>
              <a:cxnLst/>
              <a:rect l="l" t="t" r="r" b="b"/>
              <a:pathLst>
                <a:path w="814" h="2810" extrusionOk="0">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p:nvPr/>
          </p:nvSpPr>
          <p:spPr>
            <a:xfrm>
              <a:off x="5410350" y="1315075"/>
              <a:ext cx="105375" cy="267125"/>
            </a:xfrm>
            <a:custGeom>
              <a:avLst/>
              <a:gdLst/>
              <a:ahLst/>
              <a:cxnLst/>
              <a:rect l="l" t="t" r="r" b="b"/>
              <a:pathLst>
                <a:path w="4215" h="10685" extrusionOk="0">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3"/>
            <p:cNvSpPr/>
            <p:nvPr/>
          </p:nvSpPr>
          <p:spPr>
            <a:xfrm>
              <a:off x="5622925" y="1315675"/>
              <a:ext cx="36075" cy="432025"/>
            </a:xfrm>
            <a:custGeom>
              <a:avLst/>
              <a:gdLst/>
              <a:ahLst/>
              <a:cxnLst/>
              <a:rect l="l" t="t" r="r" b="b"/>
              <a:pathLst>
                <a:path w="1443" h="17281" extrusionOk="0">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3"/>
            <p:cNvSpPr/>
            <p:nvPr/>
          </p:nvSpPr>
          <p:spPr>
            <a:xfrm>
              <a:off x="5800375" y="1685525"/>
              <a:ext cx="26825" cy="66750"/>
            </a:xfrm>
            <a:custGeom>
              <a:avLst/>
              <a:gdLst/>
              <a:ahLst/>
              <a:cxnLst/>
              <a:rect l="l" t="t" r="r" b="b"/>
              <a:pathLst>
                <a:path w="1073" h="2670" extrusionOk="0">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p:nvPr/>
          </p:nvSpPr>
          <p:spPr>
            <a:xfrm>
              <a:off x="5754175" y="1336150"/>
              <a:ext cx="77650" cy="296700"/>
            </a:xfrm>
            <a:custGeom>
              <a:avLst/>
              <a:gdLst/>
              <a:ahLst/>
              <a:cxnLst/>
              <a:rect l="l" t="t" r="r" b="b"/>
              <a:pathLst>
                <a:path w="3106" h="11868" extrusionOk="0">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3"/>
            <p:cNvSpPr/>
            <p:nvPr/>
          </p:nvSpPr>
          <p:spPr>
            <a:xfrm>
              <a:off x="4617325" y="2545375"/>
              <a:ext cx="1541700" cy="1176325"/>
            </a:xfrm>
            <a:custGeom>
              <a:avLst/>
              <a:gdLst/>
              <a:ahLst/>
              <a:cxnLst/>
              <a:rect l="l" t="t" r="r" b="b"/>
              <a:pathLst>
                <a:path w="61668" h="47053" extrusionOk="0">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3"/>
            <p:cNvSpPr/>
            <p:nvPr/>
          </p:nvSpPr>
          <p:spPr>
            <a:xfrm>
              <a:off x="4608075" y="2537700"/>
              <a:ext cx="1558325" cy="1192100"/>
            </a:xfrm>
            <a:custGeom>
              <a:avLst/>
              <a:gdLst/>
              <a:ahLst/>
              <a:cxnLst/>
              <a:rect l="l" t="t" r="r" b="b"/>
              <a:pathLst>
                <a:path w="62333" h="47684" extrusionOk="0">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3"/>
            <p:cNvSpPr/>
            <p:nvPr/>
          </p:nvSpPr>
          <p:spPr>
            <a:xfrm>
              <a:off x="5740300" y="3100400"/>
              <a:ext cx="98925" cy="490225"/>
            </a:xfrm>
            <a:custGeom>
              <a:avLst/>
              <a:gdLst/>
              <a:ahLst/>
              <a:cxnLst/>
              <a:rect l="l" t="t" r="r" b="b"/>
              <a:pathLst>
                <a:path w="3957" h="19609" extrusionOk="0">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3"/>
            <p:cNvSpPr/>
            <p:nvPr/>
          </p:nvSpPr>
          <p:spPr>
            <a:xfrm>
              <a:off x="4761500" y="2545375"/>
              <a:ext cx="1016725" cy="1045075"/>
            </a:xfrm>
            <a:custGeom>
              <a:avLst/>
              <a:gdLst/>
              <a:ahLst/>
              <a:cxnLst/>
              <a:rect l="l" t="t" r="r" b="b"/>
              <a:pathLst>
                <a:path w="40669" h="41803" extrusionOk="0">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3"/>
            <p:cNvSpPr/>
            <p:nvPr/>
          </p:nvSpPr>
          <p:spPr>
            <a:xfrm>
              <a:off x="4752275" y="2537700"/>
              <a:ext cx="1034275" cy="1060150"/>
            </a:xfrm>
            <a:custGeom>
              <a:avLst/>
              <a:gdLst/>
              <a:ahLst/>
              <a:cxnLst/>
              <a:rect l="l" t="t" r="r" b="b"/>
              <a:pathLst>
                <a:path w="41371" h="42406" extrusionOk="0">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3"/>
            <p:cNvSpPr/>
            <p:nvPr/>
          </p:nvSpPr>
          <p:spPr>
            <a:xfrm>
              <a:off x="5094250" y="2545375"/>
              <a:ext cx="577675" cy="805200"/>
            </a:xfrm>
            <a:custGeom>
              <a:avLst/>
              <a:gdLst/>
              <a:ahLst/>
              <a:cxnLst/>
              <a:rect l="l" t="t" r="r" b="b"/>
              <a:pathLst>
                <a:path w="23107" h="32208" extrusionOk="0">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3"/>
            <p:cNvSpPr/>
            <p:nvPr/>
          </p:nvSpPr>
          <p:spPr>
            <a:xfrm>
              <a:off x="5094250" y="2537700"/>
              <a:ext cx="586000" cy="820775"/>
            </a:xfrm>
            <a:custGeom>
              <a:avLst/>
              <a:gdLst/>
              <a:ahLst/>
              <a:cxnLst/>
              <a:rect l="l" t="t" r="r" b="b"/>
              <a:pathLst>
                <a:path w="23440" h="32831" extrusionOk="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3"/>
            <p:cNvSpPr/>
            <p:nvPr/>
          </p:nvSpPr>
          <p:spPr>
            <a:xfrm>
              <a:off x="5119200" y="2918725"/>
              <a:ext cx="92450" cy="65175"/>
            </a:xfrm>
            <a:custGeom>
              <a:avLst/>
              <a:gdLst/>
              <a:ahLst/>
              <a:cxnLst/>
              <a:rect l="l" t="t" r="r" b="b"/>
              <a:pathLst>
                <a:path w="3698" h="2607" extrusionOk="0">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3"/>
            <p:cNvSpPr/>
            <p:nvPr/>
          </p:nvSpPr>
          <p:spPr>
            <a:xfrm>
              <a:off x="5342875" y="3001500"/>
              <a:ext cx="140500" cy="31800"/>
            </a:xfrm>
            <a:custGeom>
              <a:avLst/>
              <a:gdLst/>
              <a:ahLst/>
              <a:cxnLst/>
              <a:rect l="l" t="t" r="r" b="b"/>
              <a:pathLst>
                <a:path w="5620" h="1272" extrusionOk="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3"/>
            <p:cNvSpPr/>
            <p:nvPr/>
          </p:nvSpPr>
          <p:spPr>
            <a:xfrm>
              <a:off x="5162625" y="2357450"/>
              <a:ext cx="406700" cy="418725"/>
            </a:xfrm>
            <a:custGeom>
              <a:avLst/>
              <a:gdLst/>
              <a:ahLst/>
              <a:cxnLst/>
              <a:rect l="l" t="t" r="r" b="b"/>
              <a:pathLst>
                <a:path w="16268" h="16749" extrusionOk="0">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3"/>
            <p:cNvSpPr/>
            <p:nvPr/>
          </p:nvSpPr>
          <p:spPr>
            <a:xfrm>
              <a:off x="5170025" y="2357450"/>
              <a:ext cx="399300" cy="360500"/>
            </a:xfrm>
            <a:custGeom>
              <a:avLst/>
              <a:gdLst/>
              <a:ahLst/>
              <a:cxnLst/>
              <a:rect l="l" t="t" r="r" b="b"/>
              <a:pathLst>
                <a:path w="15972" h="14420" extrusionOk="0">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3"/>
            <p:cNvSpPr/>
            <p:nvPr/>
          </p:nvSpPr>
          <p:spPr>
            <a:xfrm>
              <a:off x="5170025" y="2435100"/>
              <a:ext cx="386375" cy="282850"/>
            </a:xfrm>
            <a:custGeom>
              <a:avLst/>
              <a:gdLst/>
              <a:ahLst/>
              <a:cxnLst/>
              <a:rect l="l" t="t" r="r" b="b"/>
              <a:pathLst>
                <a:path w="15455" h="11314" extrusionOk="0">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3"/>
            <p:cNvSpPr/>
            <p:nvPr/>
          </p:nvSpPr>
          <p:spPr>
            <a:xfrm>
              <a:off x="5155250" y="2349700"/>
              <a:ext cx="421475" cy="433875"/>
            </a:xfrm>
            <a:custGeom>
              <a:avLst/>
              <a:gdLst/>
              <a:ahLst/>
              <a:cxnLst/>
              <a:rect l="l" t="t" r="r" b="b"/>
              <a:pathLst>
                <a:path w="16859" h="17355" extrusionOk="0">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3"/>
            <p:cNvSpPr/>
            <p:nvPr/>
          </p:nvSpPr>
          <p:spPr>
            <a:xfrm>
              <a:off x="5072050" y="1720650"/>
              <a:ext cx="755150" cy="913375"/>
            </a:xfrm>
            <a:custGeom>
              <a:avLst/>
              <a:gdLst/>
              <a:ahLst/>
              <a:cxnLst/>
              <a:rect l="l" t="t" r="r" b="b"/>
              <a:pathLst>
                <a:path w="30206" h="36535" extrusionOk="0">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3"/>
            <p:cNvSpPr/>
            <p:nvPr/>
          </p:nvSpPr>
          <p:spPr>
            <a:xfrm>
              <a:off x="5108100" y="1720650"/>
              <a:ext cx="719100" cy="278650"/>
            </a:xfrm>
            <a:custGeom>
              <a:avLst/>
              <a:gdLst/>
              <a:ahLst/>
              <a:cxnLst/>
              <a:rect l="l" t="t" r="r" b="b"/>
              <a:pathLst>
                <a:path w="28764" h="11146" extrusionOk="0">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3"/>
            <p:cNvSpPr/>
            <p:nvPr/>
          </p:nvSpPr>
          <p:spPr>
            <a:xfrm>
              <a:off x="5118275" y="1741900"/>
              <a:ext cx="705225" cy="256975"/>
            </a:xfrm>
            <a:custGeom>
              <a:avLst/>
              <a:gdLst/>
              <a:ahLst/>
              <a:cxnLst/>
              <a:rect l="l" t="t" r="r" b="b"/>
              <a:pathLst>
                <a:path w="28209" h="10279" extrusionOk="0">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3"/>
            <p:cNvSpPr/>
            <p:nvPr/>
          </p:nvSpPr>
          <p:spPr>
            <a:xfrm>
              <a:off x="5077600" y="1713250"/>
              <a:ext cx="757925" cy="928900"/>
            </a:xfrm>
            <a:custGeom>
              <a:avLst/>
              <a:gdLst/>
              <a:ahLst/>
              <a:cxnLst/>
              <a:rect l="l" t="t" r="r" b="b"/>
              <a:pathLst>
                <a:path w="30317" h="37156" extrusionOk="0">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3"/>
            <p:cNvSpPr/>
            <p:nvPr/>
          </p:nvSpPr>
          <p:spPr>
            <a:xfrm>
              <a:off x="5244900" y="1952525"/>
              <a:ext cx="58250" cy="99150"/>
            </a:xfrm>
            <a:custGeom>
              <a:avLst/>
              <a:gdLst/>
              <a:ahLst/>
              <a:cxnLst/>
              <a:rect l="l" t="t" r="r" b="b"/>
              <a:pathLst>
                <a:path w="2330" h="3966" extrusionOk="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3"/>
            <p:cNvSpPr/>
            <p:nvPr/>
          </p:nvSpPr>
          <p:spPr>
            <a:xfrm>
              <a:off x="5536975" y="2026450"/>
              <a:ext cx="58250" cy="99150"/>
            </a:xfrm>
            <a:custGeom>
              <a:avLst/>
              <a:gdLst/>
              <a:ahLst/>
              <a:cxnLst/>
              <a:rect l="l" t="t" r="r" b="b"/>
              <a:pathLst>
                <a:path w="2330" h="3966" extrusionOk="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3"/>
            <p:cNvSpPr/>
            <p:nvPr/>
          </p:nvSpPr>
          <p:spPr>
            <a:xfrm>
              <a:off x="5310525" y="1973900"/>
              <a:ext cx="115550" cy="226450"/>
            </a:xfrm>
            <a:custGeom>
              <a:avLst/>
              <a:gdLst/>
              <a:ahLst/>
              <a:cxnLst/>
              <a:rect l="l" t="t" r="r" b="b"/>
              <a:pathLst>
                <a:path w="4622" h="9058" extrusionOk="0">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3"/>
            <p:cNvSpPr/>
            <p:nvPr/>
          </p:nvSpPr>
          <p:spPr>
            <a:xfrm>
              <a:off x="5280025" y="2266300"/>
              <a:ext cx="187650" cy="53300"/>
            </a:xfrm>
            <a:custGeom>
              <a:avLst/>
              <a:gdLst/>
              <a:ahLst/>
              <a:cxnLst/>
              <a:rect l="l" t="t" r="r" b="b"/>
              <a:pathLst>
                <a:path w="7506" h="2132" extrusionOk="0">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3"/>
            <p:cNvSpPr/>
            <p:nvPr/>
          </p:nvSpPr>
          <p:spPr>
            <a:xfrm>
              <a:off x="5198675" y="1847275"/>
              <a:ext cx="183950" cy="47850"/>
            </a:xfrm>
            <a:custGeom>
              <a:avLst/>
              <a:gdLst/>
              <a:ahLst/>
              <a:cxnLst/>
              <a:rect l="l" t="t" r="r" b="b"/>
              <a:pathLst>
                <a:path w="7358" h="1914" extrusionOk="0">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3"/>
            <p:cNvSpPr/>
            <p:nvPr/>
          </p:nvSpPr>
          <p:spPr>
            <a:xfrm>
              <a:off x="5505550" y="1911950"/>
              <a:ext cx="212600" cy="70275"/>
            </a:xfrm>
            <a:custGeom>
              <a:avLst/>
              <a:gdLst/>
              <a:ahLst/>
              <a:cxnLst/>
              <a:rect l="l" t="t" r="r" b="b"/>
              <a:pathLst>
                <a:path w="8504" h="2811" extrusionOk="0">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3"/>
            <p:cNvSpPr/>
            <p:nvPr/>
          </p:nvSpPr>
          <p:spPr>
            <a:xfrm>
              <a:off x="5480575" y="1777950"/>
              <a:ext cx="517625" cy="1736725"/>
            </a:xfrm>
            <a:custGeom>
              <a:avLst/>
              <a:gdLst/>
              <a:ahLst/>
              <a:cxnLst/>
              <a:rect l="l" t="t" r="r" b="b"/>
              <a:pathLst>
                <a:path w="20705" h="69469" extrusionOk="0">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3"/>
            <p:cNvSpPr/>
            <p:nvPr/>
          </p:nvSpPr>
          <p:spPr>
            <a:xfrm>
              <a:off x="5570225" y="3154175"/>
              <a:ext cx="155325" cy="360500"/>
            </a:xfrm>
            <a:custGeom>
              <a:avLst/>
              <a:gdLst/>
              <a:ahLst/>
              <a:cxnLst/>
              <a:rect l="l" t="t" r="r" b="b"/>
              <a:pathLst>
                <a:path w="6213" h="14420" extrusionOk="0">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3"/>
            <p:cNvSpPr/>
            <p:nvPr/>
          </p:nvSpPr>
          <p:spPr>
            <a:xfrm>
              <a:off x="5491675" y="2504425"/>
              <a:ext cx="281925" cy="1010250"/>
            </a:xfrm>
            <a:custGeom>
              <a:avLst/>
              <a:gdLst/>
              <a:ahLst/>
              <a:cxnLst/>
              <a:rect l="l" t="t" r="r" b="b"/>
              <a:pathLst>
                <a:path w="11277" h="40410" extrusionOk="0">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3"/>
            <p:cNvSpPr/>
            <p:nvPr/>
          </p:nvSpPr>
          <p:spPr>
            <a:xfrm>
              <a:off x="5477800" y="1770550"/>
              <a:ext cx="527800" cy="1752225"/>
            </a:xfrm>
            <a:custGeom>
              <a:avLst/>
              <a:gdLst/>
              <a:ahLst/>
              <a:cxnLst/>
              <a:rect l="l" t="t" r="r" b="b"/>
              <a:pathLst>
                <a:path w="21112" h="70089" extrusionOk="0">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3"/>
            <p:cNvSpPr/>
            <p:nvPr/>
          </p:nvSpPr>
          <p:spPr>
            <a:xfrm>
              <a:off x="4780000" y="1493275"/>
              <a:ext cx="375275" cy="1811575"/>
            </a:xfrm>
            <a:custGeom>
              <a:avLst/>
              <a:gdLst/>
              <a:ahLst/>
              <a:cxnLst/>
              <a:rect l="l" t="t" r="r" b="b"/>
              <a:pathLst>
                <a:path w="15011" h="72463" extrusionOk="0">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3"/>
            <p:cNvSpPr/>
            <p:nvPr/>
          </p:nvSpPr>
          <p:spPr>
            <a:xfrm>
              <a:off x="4828050" y="2405525"/>
              <a:ext cx="238500" cy="899325"/>
            </a:xfrm>
            <a:custGeom>
              <a:avLst/>
              <a:gdLst/>
              <a:ahLst/>
              <a:cxnLst/>
              <a:rect l="l" t="t" r="r" b="b"/>
              <a:pathLst>
                <a:path w="9540" h="35973" extrusionOk="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3"/>
            <p:cNvSpPr/>
            <p:nvPr/>
          </p:nvSpPr>
          <p:spPr>
            <a:xfrm>
              <a:off x="4808650" y="1485650"/>
              <a:ext cx="354925" cy="1827200"/>
            </a:xfrm>
            <a:custGeom>
              <a:avLst/>
              <a:gdLst/>
              <a:ahLst/>
              <a:cxnLst/>
              <a:rect l="l" t="t" r="r" b="b"/>
              <a:pathLst>
                <a:path w="14197" h="73088" extrusionOk="0">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3"/>
          <p:cNvSpPr txBox="1">
            <a:spLocks noGrp="1"/>
          </p:cNvSpPr>
          <p:nvPr>
            <p:ph type="subTitle" idx="1"/>
          </p:nvPr>
        </p:nvSpPr>
        <p:spPr>
          <a:xfrm>
            <a:off x="1408175" y="1035279"/>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Helena James</a:t>
            </a:r>
            <a:endParaRPr/>
          </a:p>
        </p:txBody>
      </p:sp>
      <p:sp>
        <p:nvSpPr>
          <p:cNvPr id="3151" name="Google Shape;3151;p53"/>
          <p:cNvSpPr txBox="1">
            <a:spLocks noGrp="1"/>
          </p:cNvSpPr>
          <p:nvPr>
            <p:ph type="subTitle" idx="2"/>
          </p:nvPr>
        </p:nvSpPr>
        <p:spPr>
          <a:xfrm>
            <a:off x="1408175" y="1336956"/>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“Mercury is the closest planet to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3152" name="Google Shape;3152;p53"/>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a:t>
            </a:r>
            <a:endParaRPr/>
          </a:p>
        </p:txBody>
      </p:sp>
      <p:sp>
        <p:nvSpPr>
          <p:cNvPr id="3153" name="Google Shape;3153;p53"/>
          <p:cNvSpPr txBox="1">
            <a:spLocks noGrp="1"/>
          </p:cNvSpPr>
          <p:nvPr>
            <p:ph type="subTitle" idx="4"/>
          </p:nvPr>
        </p:nvSpPr>
        <p:spPr>
          <a:xfrm>
            <a:off x="1408175" y="2609979"/>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“Jupiter is the biggest planet </a:t>
            </a:r>
            <a:r>
              <a:rPr lang="en"/>
              <a:t>of them all</a:t>
            </a:r>
            <a:r>
              <a:rPr lang="en">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p:txBody>
      </p:sp>
      <p:sp>
        <p:nvSpPr>
          <p:cNvPr id="3154" name="Google Shape;3154;p53"/>
          <p:cNvSpPr txBox="1">
            <a:spLocks noGrp="1"/>
          </p:cNvSpPr>
          <p:nvPr>
            <p:ph type="subTitle" idx="5"/>
          </p:nvPr>
        </p:nvSpPr>
        <p:spPr>
          <a:xfrm>
            <a:off x="1408175" y="3587645"/>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Mary Patterson</a:t>
            </a:r>
            <a:endParaRPr/>
          </a:p>
        </p:txBody>
      </p:sp>
      <p:sp>
        <p:nvSpPr>
          <p:cNvPr id="3155" name="Google Shape;3155;p53"/>
          <p:cNvSpPr txBox="1">
            <a:spLocks noGrp="1"/>
          </p:cNvSpPr>
          <p:nvPr>
            <p:ph type="subTitle" idx="6"/>
          </p:nvPr>
        </p:nvSpPr>
        <p:spPr>
          <a:xfrm>
            <a:off x="1408175" y="3889317"/>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“Neptune is the farthest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159"/>
        <p:cNvGrpSpPr/>
        <p:nvPr/>
      </p:nvGrpSpPr>
      <p:grpSpPr>
        <a:xfrm>
          <a:off x="0" y="0"/>
          <a:ext cx="0" cy="0"/>
          <a:chOff x="0" y="0"/>
          <a:chExt cx="0" cy="0"/>
        </a:xfrm>
      </p:grpSpPr>
      <p:sp>
        <p:nvSpPr>
          <p:cNvPr id="3160" name="Google Shape;3160;p54"/>
          <p:cNvSpPr txBox="1">
            <a:spLocks noGrp="1"/>
          </p:cNvSpPr>
          <p:nvPr>
            <p:ph type="subTitle" idx="4"/>
          </p:nvPr>
        </p:nvSpPr>
        <p:spPr>
          <a:xfrm>
            <a:off x="5555275" y="3086300"/>
            <a:ext cx="20385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Jupiter is the biggest planet </a:t>
            </a:r>
            <a:r>
              <a:rPr lang="en"/>
              <a:t>of them all</a:t>
            </a:r>
            <a:endParaRPr>
              <a:latin typeface="Barlow Semi Condensed"/>
              <a:ea typeface="Barlow Semi Condensed"/>
              <a:cs typeface="Barlow Semi Condensed"/>
              <a:sym typeface="Barlow Semi Condensed"/>
            </a:endParaRPr>
          </a:p>
        </p:txBody>
      </p:sp>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3162" name="Google Shape;3162;p54"/>
          <p:cNvSpPr txBox="1">
            <a:spLocks noGrp="1"/>
          </p:cNvSpPr>
          <p:nvPr>
            <p:ph type="subTitle" idx="1"/>
          </p:nvPr>
        </p:nvSpPr>
        <p:spPr>
          <a:xfrm>
            <a:off x="5555325" y="2742600"/>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Jupiter</a:t>
            </a:r>
            <a:endParaRPr>
              <a:solidFill>
                <a:schemeClr val="accent1"/>
              </a:solidFill>
            </a:endParaRPr>
          </a:p>
        </p:txBody>
      </p:sp>
      <p:sp>
        <p:nvSpPr>
          <p:cNvPr id="3163" name="Google Shape;3163;p54"/>
          <p:cNvSpPr txBox="1">
            <a:spLocks noGrp="1"/>
          </p:cNvSpPr>
          <p:nvPr>
            <p:ph type="subTitle" idx="2"/>
          </p:nvPr>
        </p:nvSpPr>
        <p:spPr>
          <a:xfrm>
            <a:off x="3639312" y="163499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Mercury</a:t>
            </a:r>
            <a:endParaRPr>
              <a:solidFill>
                <a:schemeClr val="accent1"/>
              </a:solidFill>
            </a:endParaRPr>
          </a:p>
        </p:txBody>
      </p:sp>
      <p:sp>
        <p:nvSpPr>
          <p:cNvPr id="3164" name="Google Shape;3164;p54"/>
          <p:cNvSpPr txBox="1">
            <a:spLocks noGrp="1"/>
          </p:cNvSpPr>
          <p:nvPr>
            <p:ph type="subTitle" idx="3"/>
          </p:nvPr>
        </p:nvSpPr>
        <p:spPr>
          <a:xfrm>
            <a:off x="1636776" y="2256568"/>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Venus</a:t>
            </a:r>
            <a:endParaRPr>
              <a:solidFill>
                <a:schemeClr val="accent1"/>
              </a:solidFill>
            </a:endParaRPr>
          </a:p>
        </p:txBody>
      </p:sp>
      <p:sp>
        <p:nvSpPr>
          <p:cNvPr id="3165" name="Google Shape;3165;p54"/>
          <p:cNvSpPr/>
          <p:nvPr/>
        </p:nvSpPr>
        <p:spPr>
          <a:xfrm>
            <a:off x="3770875" y="276582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775650" y="387342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766100" y="338665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8" name="Google Shape;3168;p54"/>
          <p:cNvGrpSpPr/>
          <p:nvPr/>
        </p:nvGrpSpPr>
        <p:grpSpPr>
          <a:xfrm>
            <a:off x="2379456" y="1848598"/>
            <a:ext cx="375591" cy="374060"/>
            <a:chOff x="-42062025" y="2316000"/>
            <a:chExt cx="319000" cy="317700"/>
          </a:xfrm>
        </p:grpSpPr>
        <p:sp>
          <p:nvSpPr>
            <p:cNvPr id="3169" name="Google Shape;3169;p54"/>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4"/>
          <p:cNvGrpSpPr/>
          <p:nvPr/>
        </p:nvGrpSpPr>
        <p:grpSpPr>
          <a:xfrm>
            <a:off x="4384259" y="1228693"/>
            <a:ext cx="375591" cy="372824"/>
            <a:chOff x="-40171725" y="2705875"/>
            <a:chExt cx="319000" cy="316650"/>
          </a:xfrm>
        </p:grpSpPr>
        <p:sp>
          <p:nvSpPr>
            <p:cNvPr id="3172" name="Google Shape;3172;p54"/>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54"/>
          <p:cNvGrpSpPr/>
          <p:nvPr/>
        </p:nvGrpSpPr>
        <p:grpSpPr>
          <a:xfrm>
            <a:off x="6406789" y="2367589"/>
            <a:ext cx="340034" cy="341579"/>
            <a:chOff x="-12199250" y="2530225"/>
            <a:chExt cx="352075" cy="353675"/>
          </a:xfrm>
        </p:grpSpPr>
        <p:sp>
          <p:nvSpPr>
            <p:cNvPr id="3175" name="Google Shape;3175;p54"/>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54"/>
          <p:cNvSpPr txBox="1">
            <a:spLocks noGrp="1"/>
          </p:cNvSpPr>
          <p:nvPr>
            <p:ph type="subTitle" idx="5"/>
          </p:nvPr>
        </p:nvSpPr>
        <p:spPr>
          <a:xfrm>
            <a:off x="3639312" y="1978676"/>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It’s the closest planet to the </a:t>
            </a:r>
            <a:r>
              <a:rPr lang="en"/>
              <a:t>S</a:t>
            </a:r>
            <a:r>
              <a:rPr lang="en">
                <a:solidFill>
                  <a:schemeClr val="dk2"/>
                </a:solidFill>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3180" name="Google Shape;3180;p54"/>
          <p:cNvSpPr txBox="1">
            <a:spLocks noGrp="1"/>
          </p:cNvSpPr>
          <p:nvPr>
            <p:ph type="subTitle" idx="6"/>
          </p:nvPr>
        </p:nvSpPr>
        <p:spPr>
          <a:xfrm>
            <a:off x="1636776" y="2599873"/>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Venus is the second planet from the </a:t>
            </a:r>
            <a:r>
              <a:rPr lang="en"/>
              <a:t>S</a:t>
            </a:r>
            <a:r>
              <a:rPr lang="en">
                <a:solidFill>
                  <a:schemeClr val="dk2"/>
                </a:solidFill>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184"/>
        <p:cNvGrpSpPr/>
        <p:nvPr/>
      </p:nvGrpSpPr>
      <p:grpSpPr>
        <a:xfrm>
          <a:off x="0" y="0"/>
          <a:ext cx="0" cy="0"/>
          <a:chOff x="0" y="0"/>
          <a:chExt cx="0" cy="0"/>
        </a:xfrm>
      </p:grpSpPr>
      <p:sp>
        <p:nvSpPr>
          <p:cNvPr id="3185" name="Google Shape;3185;p55"/>
          <p:cNvSpPr txBox="1">
            <a:spLocks noGrp="1"/>
          </p:cNvSpPr>
          <p:nvPr>
            <p:ph type="subTitle" idx="1"/>
          </p:nvPr>
        </p:nvSpPr>
        <p:spPr>
          <a:xfrm>
            <a:off x="3227832" y="2816352"/>
            <a:ext cx="2679300" cy="6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3186" name="Google Shape;3186;p55"/>
          <p:cNvSpPr txBox="1">
            <a:spLocks noGrp="1"/>
          </p:cNvSpPr>
          <p:nvPr>
            <p:ph type="title"/>
          </p:nvPr>
        </p:nvSpPr>
        <p:spPr>
          <a:xfrm>
            <a:off x="2624328" y="2057400"/>
            <a:ext cx="39045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700">
                <a:solidFill>
                  <a:schemeClr val="dk2"/>
                </a:solidFill>
              </a:rPr>
              <a:t>498,300,000</a:t>
            </a:r>
            <a:endParaRPr sz="107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190"/>
        <p:cNvGrpSpPr/>
        <p:nvPr/>
      </p:nvGrpSpPr>
      <p:grpSpPr>
        <a:xfrm>
          <a:off x="0" y="0"/>
          <a:ext cx="0" cy="0"/>
          <a:chOff x="0" y="0"/>
          <a:chExt cx="0" cy="0"/>
        </a:xfrm>
      </p:grpSpPr>
      <p:sp>
        <p:nvSpPr>
          <p:cNvPr id="3191" name="Google Shape;3191;p56"/>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Goals</a:t>
            </a:r>
            <a:endParaRPr/>
          </a:p>
        </p:txBody>
      </p:sp>
      <p:grpSp>
        <p:nvGrpSpPr>
          <p:cNvPr id="3192" name="Google Shape;3192;p56"/>
          <p:cNvGrpSpPr/>
          <p:nvPr/>
        </p:nvGrpSpPr>
        <p:grpSpPr>
          <a:xfrm>
            <a:off x="1294564" y="1554315"/>
            <a:ext cx="6554873" cy="2635919"/>
            <a:chOff x="1294625" y="1566360"/>
            <a:chExt cx="6554873" cy="2635919"/>
          </a:xfrm>
        </p:grpSpPr>
        <p:cxnSp>
          <p:nvCxnSpPr>
            <p:cNvPr id="3193" name="Google Shape;3193;p56"/>
            <p:cNvCxnSpPr/>
            <p:nvPr/>
          </p:nvCxnSpPr>
          <p:spPr>
            <a:xfrm rot="10800000">
              <a:off x="2192678" y="3244512"/>
              <a:ext cx="5641800" cy="0"/>
            </a:xfrm>
            <a:prstGeom prst="straightConnector1">
              <a:avLst/>
            </a:prstGeom>
            <a:noFill/>
            <a:ln w="9525" cap="flat" cmpd="sng">
              <a:solidFill>
                <a:schemeClr val="accent6"/>
              </a:solidFill>
              <a:prstDash val="solid"/>
              <a:round/>
              <a:headEnd type="none" w="med" len="med"/>
              <a:tailEnd type="none" w="med" len="med"/>
            </a:ln>
          </p:spPr>
        </p:cxnSp>
        <p:cxnSp>
          <p:nvCxnSpPr>
            <p:cNvPr id="3194" name="Google Shape;3194;p56"/>
            <p:cNvCxnSpPr/>
            <p:nvPr/>
          </p:nvCxnSpPr>
          <p:spPr>
            <a:xfrm rot="10800000">
              <a:off x="2192678" y="2403884"/>
              <a:ext cx="5641800" cy="0"/>
            </a:xfrm>
            <a:prstGeom prst="straightConnector1">
              <a:avLst/>
            </a:prstGeom>
            <a:noFill/>
            <a:ln w="9525" cap="flat" cmpd="sng">
              <a:solidFill>
                <a:schemeClr val="accent6"/>
              </a:solidFill>
              <a:prstDash val="solid"/>
              <a:round/>
              <a:headEnd type="none" w="med" len="med"/>
              <a:tailEnd type="none" w="med" len="med"/>
            </a:ln>
          </p:spPr>
        </p:cxnSp>
        <p:cxnSp>
          <p:nvCxnSpPr>
            <p:cNvPr id="3195" name="Google Shape;3195;p56"/>
            <p:cNvCxnSpPr/>
            <p:nvPr/>
          </p:nvCxnSpPr>
          <p:spPr>
            <a:xfrm rot="10800000">
              <a:off x="2192678" y="4085157"/>
              <a:ext cx="5641800" cy="0"/>
            </a:xfrm>
            <a:prstGeom prst="straightConnector1">
              <a:avLst/>
            </a:prstGeom>
            <a:noFill/>
            <a:ln w="9525" cap="flat" cmpd="sng">
              <a:solidFill>
                <a:schemeClr val="accent6"/>
              </a:solidFill>
              <a:prstDash val="solid"/>
              <a:round/>
              <a:headEnd type="none" w="med" len="med"/>
              <a:tailEnd type="none" w="med" len="med"/>
            </a:ln>
          </p:spPr>
        </p:cxnSp>
        <p:sp>
          <p:nvSpPr>
            <p:cNvPr id="3196" name="Google Shape;3196;p56"/>
            <p:cNvSpPr txBox="1"/>
            <p:nvPr/>
          </p:nvSpPr>
          <p:spPr>
            <a:xfrm flipH="1">
              <a:off x="2191469" y="1566365"/>
              <a:ext cx="1238700" cy="46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latin typeface="Barlow Semi Condensed Medium"/>
                  <a:ea typeface="Barlow Semi Condensed Medium"/>
                  <a:cs typeface="Barlow Semi Condensed Medium"/>
                  <a:sym typeface="Barlow Semi Condensed Medium"/>
                </a:rPr>
                <a:t>January</a:t>
              </a:r>
              <a:endParaRPr sz="1600">
                <a:solidFill>
                  <a:schemeClr val="dk2"/>
                </a:solidFill>
                <a:latin typeface="Barlow Semi Condensed Medium"/>
                <a:ea typeface="Barlow Semi Condensed Medium"/>
                <a:cs typeface="Barlow Semi Condensed Medium"/>
                <a:sym typeface="Barlow Semi Condensed Medium"/>
              </a:endParaRPr>
            </a:p>
          </p:txBody>
        </p:sp>
        <p:sp>
          <p:nvSpPr>
            <p:cNvPr id="3197" name="Google Shape;3197;p56"/>
            <p:cNvSpPr txBox="1"/>
            <p:nvPr/>
          </p:nvSpPr>
          <p:spPr>
            <a:xfrm flipH="1">
              <a:off x="3621558" y="1566360"/>
              <a:ext cx="1274400" cy="46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latin typeface="Barlow Semi Condensed Medium"/>
                  <a:ea typeface="Barlow Semi Condensed Medium"/>
                  <a:cs typeface="Barlow Semi Condensed Medium"/>
                  <a:sym typeface="Barlow Semi Condensed Medium"/>
                </a:rPr>
                <a:t>February</a:t>
              </a:r>
              <a:endParaRPr sz="1600">
                <a:solidFill>
                  <a:schemeClr val="dk2"/>
                </a:solidFill>
                <a:latin typeface="Barlow Semi Condensed Medium"/>
                <a:ea typeface="Barlow Semi Condensed Medium"/>
                <a:cs typeface="Barlow Semi Condensed Medium"/>
                <a:sym typeface="Barlow Semi Condensed Medium"/>
              </a:endParaRPr>
            </a:p>
          </p:txBody>
        </p:sp>
        <p:sp>
          <p:nvSpPr>
            <p:cNvPr id="3198" name="Google Shape;3198;p56"/>
            <p:cNvSpPr txBox="1"/>
            <p:nvPr/>
          </p:nvSpPr>
          <p:spPr>
            <a:xfrm flipH="1">
              <a:off x="5149523" y="1566365"/>
              <a:ext cx="1238700" cy="46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latin typeface="Barlow Semi Condensed Medium"/>
                  <a:ea typeface="Barlow Semi Condensed Medium"/>
                  <a:cs typeface="Barlow Semi Condensed Medium"/>
                  <a:sym typeface="Barlow Semi Condensed Medium"/>
                </a:rPr>
                <a:t>March</a:t>
              </a:r>
              <a:endParaRPr sz="1600">
                <a:solidFill>
                  <a:schemeClr val="dk2"/>
                </a:solidFill>
                <a:latin typeface="Barlow Semi Condensed Medium"/>
                <a:ea typeface="Barlow Semi Condensed Medium"/>
                <a:cs typeface="Barlow Semi Condensed Medium"/>
                <a:sym typeface="Barlow Semi Condensed Medium"/>
              </a:endParaRPr>
            </a:p>
          </p:txBody>
        </p:sp>
        <p:sp>
          <p:nvSpPr>
            <p:cNvPr id="3199" name="Google Shape;3199;p56"/>
            <p:cNvSpPr txBox="1"/>
            <p:nvPr/>
          </p:nvSpPr>
          <p:spPr>
            <a:xfrm flipH="1">
              <a:off x="6610798" y="1566365"/>
              <a:ext cx="1238700" cy="46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2"/>
                  </a:solidFill>
                  <a:latin typeface="Barlow Semi Condensed Medium"/>
                  <a:ea typeface="Barlow Semi Condensed Medium"/>
                  <a:cs typeface="Barlow Semi Condensed Medium"/>
                  <a:sym typeface="Barlow Semi Condensed Medium"/>
                </a:rPr>
                <a:t>April</a:t>
              </a:r>
              <a:endParaRPr sz="1600">
                <a:solidFill>
                  <a:schemeClr val="dk2"/>
                </a:solidFill>
                <a:latin typeface="Barlow Semi Condensed Medium"/>
                <a:ea typeface="Barlow Semi Condensed Medium"/>
                <a:cs typeface="Barlow Semi Condensed Medium"/>
                <a:sym typeface="Barlow Semi Condensed Medium"/>
              </a:endParaRPr>
            </a:p>
          </p:txBody>
        </p:sp>
        <p:sp>
          <p:nvSpPr>
            <p:cNvPr id="3200" name="Google Shape;3200;p56"/>
            <p:cNvSpPr txBox="1"/>
            <p:nvPr/>
          </p:nvSpPr>
          <p:spPr>
            <a:xfrm flipH="1">
              <a:off x="1294625" y="2186650"/>
              <a:ext cx="8961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a:solidFill>
                    <a:schemeClr val="dk2"/>
                  </a:solidFill>
                  <a:latin typeface="Barlow Semi Condensed"/>
                  <a:ea typeface="Barlow Semi Condensed"/>
                  <a:cs typeface="Barlow Semi Condensed"/>
                  <a:sym typeface="Barlow Semi Condensed"/>
                </a:rPr>
                <a:t>Goal 1</a:t>
              </a:r>
              <a:endParaRPr sz="1600">
                <a:solidFill>
                  <a:schemeClr val="dk2"/>
                </a:solidFill>
                <a:latin typeface="Barlow Semi Condensed"/>
                <a:ea typeface="Barlow Semi Condensed"/>
                <a:cs typeface="Barlow Semi Condensed"/>
                <a:sym typeface="Barlow Semi Condensed"/>
              </a:endParaRPr>
            </a:p>
          </p:txBody>
        </p:sp>
        <p:sp>
          <p:nvSpPr>
            <p:cNvPr id="3201" name="Google Shape;3201;p56"/>
            <p:cNvSpPr txBox="1"/>
            <p:nvPr/>
          </p:nvSpPr>
          <p:spPr>
            <a:xfrm flipH="1">
              <a:off x="1354050" y="3034572"/>
              <a:ext cx="836700" cy="362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chemeClr val="dk2"/>
                  </a:solidFill>
                  <a:latin typeface="Barlow Semi Condensed"/>
                  <a:ea typeface="Barlow Semi Condensed"/>
                  <a:cs typeface="Barlow Semi Condensed"/>
                  <a:sym typeface="Barlow Semi Condensed"/>
                </a:rPr>
                <a:t>Phase 1</a:t>
              </a:r>
              <a:endParaRPr sz="1600">
                <a:solidFill>
                  <a:schemeClr val="dk2"/>
                </a:solidFill>
                <a:latin typeface="Barlow Semi Condensed"/>
                <a:ea typeface="Barlow Semi Condensed"/>
                <a:cs typeface="Barlow Semi Condensed"/>
                <a:sym typeface="Barlow Semi Condensed"/>
              </a:endParaRPr>
            </a:p>
          </p:txBody>
        </p:sp>
        <p:sp>
          <p:nvSpPr>
            <p:cNvPr id="3202" name="Google Shape;3202;p56"/>
            <p:cNvSpPr txBox="1"/>
            <p:nvPr/>
          </p:nvSpPr>
          <p:spPr>
            <a:xfrm flipH="1">
              <a:off x="1294650" y="3840180"/>
              <a:ext cx="896100" cy="362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chemeClr val="dk2"/>
                  </a:solidFill>
                  <a:latin typeface="Barlow Semi Condensed"/>
                  <a:ea typeface="Barlow Semi Condensed"/>
                  <a:cs typeface="Barlow Semi Condensed"/>
                  <a:sym typeface="Barlow Semi Condensed"/>
                </a:rPr>
                <a:t>Phase 2</a:t>
              </a:r>
              <a:endParaRPr sz="1600">
                <a:solidFill>
                  <a:schemeClr val="dk2"/>
                </a:solidFill>
                <a:latin typeface="Barlow Semi Condensed"/>
                <a:ea typeface="Barlow Semi Condensed"/>
                <a:cs typeface="Barlow Semi Condensed"/>
                <a:sym typeface="Barlow Semi Condensed"/>
              </a:endParaRPr>
            </a:p>
          </p:txBody>
        </p:sp>
        <p:sp>
          <p:nvSpPr>
            <p:cNvPr id="3203" name="Google Shape;3203;p56"/>
            <p:cNvSpPr/>
            <p:nvPr/>
          </p:nvSpPr>
          <p:spPr>
            <a:xfrm>
              <a:off x="2176644" y="2315975"/>
              <a:ext cx="1269900" cy="1809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527769" y="2315975"/>
              <a:ext cx="1413600" cy="1809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5022594" y="2315975"/>
              <a:ext cx="1413600" cy="1809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2176644" y="3155575"/>
              <a:ext cx="1269900" cy="180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527769" y="3990625"/>
              <a:ext cx="1413600" cy="180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5022594" y="3990625"/>
              <a:ext cx="1413600" cy="180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Slide Title Goes Here!</a:t>
            </a:r>
            <a:endParaRPr/>
          </a:p>
          <a:p>
            <a:pPr marL="0" lvl="0" indent="0" algn="ctr" rtl="0">
              <a:spcBef>
                <a:spcPts val="0"/>
              </a:spcBef>
              <a:spcAft>
                <a:spcPts val="0"/>
              </a:spcAft>
              <a:buNone/>
            </a:pPr>
            <a:endParaRPr/>
          </a:p>
        </p:txBody>
      </p:sp>
      <p:sp>
        <p:nvSpPr>
          <p:cNvPr id="3214" name="Google Shape;3214;p57"/>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Do you know what helps you make your point clear? Lists like this one:</a:t>
            </a:r>
            <a:endParaRPr>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Clr>
                <a:schemeClr val="accent1"/>
              </a:buClr>
              <a:buSzPts val="1600"/>
              <a:buFont typeface="Barlow Semi Condensed"/>
              <a:buChar char="●"/>
            </a:pPr>
            <a:r>
              <a:rPr lang="en"/>
              <a:t>T</a:t>
            </a:r>
            <a:r>
              <a:rPr lang="en">
                <a:latin typeface="Barlow Semi Condensed"/>
                <a:ea typeface="Barlow Semi Condensed"/>
                <a:cs typeface="Barlow Semi Condensed"/>
                <a:sym typeface="Barlow Semi Condensed"/>
              </a:rPr>
              <a:t>hey’re simple</a:t>
            </a:r>
            <a:endParaRPr>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r>
              <a:rPr lang="en">
                <a:latin typeface="Barlow Semi Condensed"/>
                <a:ea typeface="Barlow Semi Condensed"/>
                <a:cs typeface="Barlow Semi Condensed"/>
                <a:sym typeface="Barlow Semi Condensed"/>
              </a:rPr>
              <a:t>You can organize your ideas clearly</a:t>
            </a:r>
            <a:endParaRPr>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r>
              <a:rPr lang="en"/>
              <a:t>Y</a:t>
            </a:r>
            <a:r>
              <a:rPr lang="en">
                <a:latin typeface="Barlow Semi Condensed"/>
                <a:ea typeface="Barlow Semi Condensed"/>
                <a:cs typeface="Barlow Semi Condensed"/>
                <a:sym typeface="Barlow Semi Condensed"/>
              </a:rPr>
              <a:t>ou’ll never forget to buy milk!</a:t>
            </a:r>
            <a:endParaRPr>
              <a:latin typeface="Barlow Semi Condensed"/>
              <a:ea typeface="Barlow Semi Condensed"/>
              <a:cs typeface="Barlow Semi Condensed"/>
              <a:sym typeface="Barlow Semi Condensed"/>
            </a:endParaRPr>
          </a:p>
          <a:p>
            <a:pPr marL="0" lvl="0" indent="0" algn="l" rtl="0">
              <a:spcBef>
                <a:spcPts val="100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And the most important thing: the audience won’t miss the point of your</a:t>
            </a:r>
            <a:endParaRPr>
              <a:latin typeface="Barlow Semi Condensed"/>
              <a:ea typeface="Barlow Semi Condensed"/>
              <a:cs typeface="Barlow Semi Condensed"/>
              <a:sym typeface="Barlow Semi Condensed"/>
            </a:endParaRPr>
          </a:p>
          <a:p>
            <a:pPr marL="0" lvl="0" indent="0" algn="l" rtl="0">
              <a:spcBef>
                <a:spcPts val="0"/>
              </a:spcBef>
              <a:spcAft>
                <a:spcPts val="0"/>
              </a:spcAft>
              <a:buNone/>
            </a:pPr>
            <a:r>
              <a:rPr lang="en">
                <a:latin typeface="Barlow Semi Condensed"/>
                <a:ea typeface="Barlow Semi Condensed"/>
                <a:cs typeface="Barlow Semi Condensed"/>
                <a:sym typeface="Barlow Semi Condensed"/>
              </a:rPr>
              <a:t>presentation</a:t>
            </a:r>
            <a:endParaRPr>
              <a:latin typeface="Barlow Semi Condensed"/>
              <a:ea typeface="Barlow Semi Condensed"/>
              <a:cs typeface="Barlow Semi Condensed"/>
              <a:sym typeface="Barlow Semi Condensed"/>
            </a:endParaRPr>
          </a:p>
        </p:txBody>
      </p:sp>
      <p:grpSp>
        <p:nvGrpSpPr>
          <p:cNvPr id="3215" name="Google Shape;3215;p57"/>
          <p:cNvGrpSpPr/>
          <p:nvPr/>
        </p:nvGrpSpPr>
        <p:grpSpPr>
          <a:xfrm>
            <a:off x="899732" y="1213281"/>
            <a:ext cx="3584753" cy="2934361"/>
            <a:chOff x="845850" y="467825"/>
            <a:chExt cx="5996575" cy="4908600"/>
          </a:xfrm>
        </p:grpSpPr>
        <p:sp>
          <p:nvSpPr>
            <p:cNvPr id="321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456"/>
        <p:cNvGrpSpPr/>
        <p:nvPr/>
      </p:nvGrpSpPr>
      <p:grpSpPr>
        <a:xfrm>
          <a:off x="0" y="0"/>
          <a:ext cx="0" cy="0"/>
          <a:chOff x="0" y="0"/>
          <a:chExt cx="0" cy="0"/>
        </a:xfrm>
      </p:grpSpPr>
      <p:sp>
        <p:nvSpPr>
          <p:cNvPr id="3457" name="Google Shape;3457;p58"/>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Infographics Make Your Idea</a:t>
            </a:r>
            <a:endParaRPr/>
          </a:p>
          <a:p>
            <a:pPr marL="0" lvl="0" indent="0" algn="ctr" rtl="0">
              <a:spcBef>
                <a:spcPts val="0"/>
              </a:spcBef>
              <a:spcAft>
                <a:spcPts val="0"/>
              </a:spcAft>
              <a:buClr>
                <a:schemeClr val="dk1"/>
              </a:buClr>
              <a:buSzPts val="1100"/>
              <a:buFont typeface="Arial"/>
              <a:buNone/>
            </a:pPr>
            <a:r>
              <a:rPr lang="en"/>
              <a:t>Understandable…</a:t>
            </a:r>
            <a:endParaRPr/>
          </a:p>
          <a:p>
            <a:pPr marL="0" lvl="0" indent="0" algn="ctr" rtl="0">
              <a:spcBef>
                <a:spcPts val="0"/>
              </a:spcBef>
              <a:spcAft>
                <a:spcPts val="0"/>
              </a:spcAft>
              <a:buNone/>
            </a:pPr>
            <a:endParaRPr/>
          </a:p>
        </p:txBody>
      </p:sp>
      <p:grpSp>
        <p:nvGrpSpPr>
          <p:cNvPr id="3463" name="Google Shape;3463;p59"/>
          <p:cNvGrpSpPr/>
          <p:nvPr/>
        </p:nvGrpSpPr>
        <p:grpSpPr>
          <a:xfrm>
            <a:off x="3167946" y="1549451"/>
            <a:ext cx="2808102" cy="2816821"/>
            <a:chOff x="4820425" y="1329900"/>
            <a:chExt cx="70175" cy="70350"/>
          </a:xfrm>
        </p:grpSpPr>
        <p:sp>
          <p:nvSpPr>
            <p:cNvPr id="3464" name="Google Shape;3464;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8" name="Google Shape;3468;p59"/>
          <p:cNvSpPr txBox="1">
            <a:spLocks noGrp="1"/>
          </p:cNvSpPr>
          <p:nvPr>
            <p:ph type="subTitle" idx="1"/>
          </p:nvPr>
        </p:nvSpPr>
        <p:spPr>
          <a:xfrm>
            <a:off x="1104901" y="1835975"/>
            <a:ext cx="2004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Mercury</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69" name="Google Shape;3469;p59"/>
          <p:cNvSpPr txBox="1">
            <a:spLocks noGrp="1"/>
          </p:cNvSpPr>
          <p:nvPr>
            <p:ph type="subTitle" idx="2"/>
          </p:nvPr>
        </p:nvSpPr>
        <p:spPr>
          <a:xfrm>
            <a:off x="1104901" y="2153253"/>
            <a:ext cx="20049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Mercury is the closest planet to the Sun</a:t>
            </a:r>
            <a:endParaRPr sz="1600">
              <a:solidFill>
                <a:schemeClr val="dk2"/>
              </a:solidFill>
              <a:latin typeface="Barlow Semi Condensed"/>
              <a:ea typeface="Barlow Semi Condensed"/>
              <a:cs typeface="Barlow Semi Condensed"/>
              <a:sym typeface="Barlow Semi Condensed"/>
            </a:endParaRPr>
          </a:p>
        </p:txBody>
      </p:sp>
      <p:sp>
        <p:nvSpPr>
          <p:cNvPr id="3470" name="Google Shape;3470;p59"/>
          <p:cNvSpPr txBox="1">
            <a:spLocks noGrp="1"/>
          </p:cNvSpPr>
          <p:nvPr>
            <p:ph type="subTitle" idx="4294967295"/>
          </p:nvPr>
        </p:nvSpPr>
        <p:spPr>
          <a:xfrm>
            <a:off x="1104901" y="2920737"/>
            <a:ext cx="200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Jupiter</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71" name="Google Shape;3471;p59"/>
          <p:cNvSpPr txBox="1">
            <a:spLocks noGrp="1"/>
          </p:cNvSpPr>
          <p:nvPr>
            <p:ph type="subTitle" idx="3"/>
          </p:nvPr>
        </p:nvSpPr>
        <p:spPr>
          <a:xfrm>
            <a:off x="1104901" y="3282675"/>
            <a:ext cx="20049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Jupiter is the biggest planet of them all </a:t>
            </a:r>
            <a:endParaRPr sz="1600">
              <a:solidFill>
                <a:schemeClr val="dk2"/>
              </a:solidFill>
              <a:latin typeface="Barlow Semi Condensed"/>
              <a:ea typeface="Barlow Semi Condensed"/>
              <a:cs typeface="Barlow Semi Condensed"/>
              <a:sym typeface="Barlow Semi Condensed"/>
            </a:endParaRPr>
          </a:p>
        </p:txBody>
      </p:sp>
      <p:sp>
        <p:nvSpPr>
          <p:cNvPr id="3472" name="Google Shape;3472;p59"/>
          <p:cNvSpPr txBox="1">
            <a:spLocks noGrp="1"/>
          </p:cNvSpPr>
          <p:nvPr>
            <p:ph type="subTitle" idx="4"/>
          </p:nvPr>
        </p:nvSpPr>
        <p:spPr>
          <a:xfrm>
            <a:off x="6128827" y="1835975"/>
            <a:ext cx="20049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Neptune</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73" name="Google Shape;3473;p59"/>
          <p:cNvSpPr txBox="1">
            <a:spLocks noGrp="1"/>
          </p:cNvSpPr>
          <p:nvPr>
            <p:ph type="subTitle" idx="5"/>
          </p:nvPr>
        </p:nvSpPr>
        <p:spPr>
          <a:xfrm>
            <a:off x="6128827" y="2153254"/>
            <a:ext cx="2004900" cy="6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Neptune is the farthest planet from the Sun</a:t>
            </a:r>
            <a:endParaRPr sz="1600">
              <a:solidFill>
                <a:schemeClr val="dk2"/>
              </a:solidFill>
              <a:latin typeface="Barlow Semi Condensed"/>
              <a:ea typeface="Barlow Semi Condensed"/>
              <a:cs typeface="Barlow Semi Condensed"/>
              <a:sym typeface="Barlow Semi Condensed"/>
            </a:endParaRPr>
          </a:p>
        </p:txBody>
      </p:sp>
      <p:sp>
        <p:nvSpPr>
          <p:cNvPr id="3474" name="Google Shape;3474;p59"/>
          <p:cNvSpPr txBox="1">
            <a:spLocks noGrp="1"/>
          </p:cNvSpPr>
          <p:nvPr>
            <p:ph type="subTitle" idx="6"/>
          </p:nvPr>
        </p:nvSpPr>
        <p:spPr>
          <a:xfrm>
            <a:off x="6128827" y="2920737"/>
            <a:ext cx="2004900"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Saturn</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475" name="Google Shape;3475;p59"/>
          <p:cNvSpPr txBox="1">
            <a:spLocks noGrp="1"/>
          </p:cNvSpPr>
          <p:nvPr>
            <p:ph type="subTitle" idx="7"/>
          </p:nvPr>
        </p:nvSpPr>
        <p:spPr>
          <a:xfrm>
            <a:off x="6128827" y="3282675"/>
            <a:ext cx="2004900" cy="6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Saturn is the ringed one and a gas giant</a:t>
            </a:r>
            <a:endParaRPr sz="1600">
              <a:solidFill>
                <a:schemeClr val="dk2"/>
              </a:solidFill>
              <a:latin typeface="Barlow Semi Condensed"/>
              <a:ea typeface="Barlow Semi Condensed"/>
              <a:cs typeface="Barlow Semi Condensed"/>
              <a:sym typeface="Barlow Semi Condensed"/>
            </a:endParaRPr>
          </a:p>
        </p:txBody>
      </p:sp>
      <p:grpSp>
        <p:nvGrpSpPr>
          <p:cNvPr id="3476" name="Google Shape;3476;p59"/>
          <p:cNvGrpSpPr/>
          <p:nvPr/>
        </p:nvGrpSpPr>
        <p:grpSpPr>
          <a:xfrm>
            <a:off x="4632514" y="3824343"/>
            <a:ext cx="210227" cy="236413"/>
            <a:chOff x="2523000" y="1954875"/>
            <a:chExt cx="262325" cy="295000"/>
          </a:xfrm>
        </p:grpSpPr>
        <p:sp>
          <p:nvSpPr>
            <p:cNvPr id="3477" name="Google Shape;3477;p59"/>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78" name="Google Shape;3478;p59"/>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79" name="Google Shape;3479;p59"/>
          <p:cNvGrpSpPr/>
          <p:nvPr/>
        </p:nvGrpSpPr>
        <p:grpSpPr>
          <a:xfrm>
            <a:off x="4290803" y="1853755"/>
            <a:ext cx="238617" cy="237355"/>
            <a:chOff x="1412450" y="1954475"/>
            <a:chExt cx="297750" cy="296175"/>
          </a:xfrm>
        </p:grpSpPr>
        <p:sp>
          <p:nvSpPr>
            <p:cNvPr id="3480" name="Google Shape;3480;p59"/>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1" name="Google Shape;3481;p59"/>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82" name="Google Shape;3482;p59"/>
          <p:cNvGrpSpPr/>
          <p:nvPr/>
        </p:nvGrpSpPr>
        <p:grpSpPr>
          <a:xfrm>
            <a:off x="5426990" y="2705685"/>
            <a:ext cx="238617" cy="238437"/>
            <a:chOff x="1413250" y="2680675"/>
            <a:chExt cx="297750" cy="297525"/>
          </a:xfrm>
        </p:grpSpPr>
        <p:sp>
          <p:nvSpPr>
            <p:cNvPr id="3483" name="Google Shape;3483;p59"/>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4" name="Google Shape;3484;p59"/>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5" name="Google Shape;3485;p59"/>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6" name="Google Shape;3486;p59"/>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87" name="Google Shape;3487;p59"/>
          <p:cNvSpPr/>
          <p:nvPr/>
        </p:nvSpPr>
        <p:spPr>
          <a:xfrm>
            <a:off x="3495340" y="2944030"/>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491"/>
        <p:cNvGrpSpPr/>
        <p:nvPr/>
      </p:nvGrpSpPr>
      <p:grpSpPr>
        <a:xfrm>
          <a:off x="0" y="0"/>
          <a:ext cx="0" cy="0"/>
          <a:chOff x="0" y="0"/>
          <a:chExt cx="0" cy="0"/>
        </a:xfrm>
      </p:grpSpPr>
      <p:sp>
        <p:nvSpPr>
          <p:cNvPr id="3492" name="Google Shape;3492;p6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the Same Goes for Tables</a:t>
            </a:r>
            <a:endParaRPr/>
          </a:p>
        </p:txBody>
      </p:sp>
      <p:graphicFrame>
        <p:nvGraphicFramePr>
          <p:cNvPr id="3493" name="Google Shape;3493;p60"/>
          <p:cNvGraphicFramePr/>
          <p:nvPr/>
        </p:nvGraphicFramePr>
        <p:xfrm>
          <a:off x="1572100" y="1393060"/>
          <a:ext cx="5999800" cy="3009275"/>
        </p:xfrm>
        <a:graphic>
          <a:graphicData uri="http://schemas.openxmlformats.org/drawingml/2006/table">
            <a:tbl>
              <a:tblPr>
                <a:noFill/>
                <a:tableStyleId>{EE226476-542F-45CC-9821-D7571A33CE09}</a:tableStyleId>
              </a:tblPr>
              <a:tblGrid>
                <a:gridCol w="1499950">
                  <a:extLst>
                    <a:ext uri="{9D8B030D-6E8A-4147-A177-3AD203B41FA5}">
                      <a16:colId xmlns:a16="http://schemas.microsoft.com/office/drawing/2014/main" val="20000"/>
                    </a:ext>
                  </a:extLst>
                </a:gridCol>
                <a:gridCol w="1499950">
                  <a:extLst>
                    <a:ext uri="{9D8B030D-6E8A-4147-A177-3AD203B41FA5}">
                      <a16:colId xmlns:a16="http://schemas.microsoft.com/office/drawing/2014/main" val="20001"/>
                    </a:ext>
                  </a:extLst>
                </a:gridCol>
                <a:gridCol w="1499950">
                  <a:extLst>
                    <a:ext uri="{9D8B030D-6E8A-4147-A177-3AD203B41FA5}">
                      <a16:colId xmlns:a16="http://schemas.microsoft.com/office/drawing/2014/main" val="20002"/>
                    </a:ext>
                  </a:extLst>
                </a:gridCol>
                <a:gridCol w="1499950">
                  <a:extLst>
                    <a:ext uri="{9D8B030D-6E8A-4147-A177-3AD203B41FA5}">
                      <a16:colId xmlns:a16="http://schemas.microsoft.com/office/drawing/2014/main" val="20003"/>
                    </a:ext>
                  </a:extLst>
                </a:gridCol>
              </a:tblGrid>
              <a:tr h="1141775">
                <a:tc>
                  <a:txBody>
                    <a:bodyPr/>
                    <a:lstStyle/>
                    <a:p>
                      <a:pPr marL="0" lvl="0" indent="0" algn="ctr" rtl="0">
                        <a:spcBef>
                          <a:spcPts val="0"/>
                        </a:spcBef>
                        <a:spcAft>
                          <a:spcPts val="0"/>
                        </a:spcAft>
                        <a:buNone/>
                      </a:pPr>
                      <a:endParaRPr sz="1800">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Mass</a:t>
                      </a:r>
                      <a:endParaRPr sz="18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(earths)</a:t>
                      </a:r>
                      <a:endParaRPr sz="18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Diameter</a:t>
                      </a:r>
                      <a:endParaRPr sz="18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(earths)</a:t>
                      </a:r>
                      <a:endParaRPr sz="18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Gravity</a:t>
                      </a:r>
                      <a:endParaRPr sz="18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r>
                        <a:rPr lang="en" sz="1800">
                          <a:solidFill>
                            <a:schemeClr val="dk2"/>
                          </a:solidFill>
                          <a:latin typeface="Barlow Semi Condensed Medium"/>
                          <a:ea typeface="Barlow Semi Condensed Medium"/>
                          <a:cs typeface="Barlow Semi Condensed Medium"/>
                          <a:sym typeface="Barlow Semi Condensed Medium"/>
                        </a:rPr>
                        <a:t>(earths)</a:t>
                      </a:r>
                      <a:endParaRPr sz="180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2500">
                <a:tc>
                  <a:txBody>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Mercury</a:t>
                      </a:r>
                      <a:endParaRPr sz="180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0.06</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0.38</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0.38</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2500">
                <a:tc>
                  <a:txBody>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Mars</a:t>
                      </a:r>
                      <a:endParaRPr sz="180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0.11</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0.53</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0.38</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2500">
                <a:tc>
                  <a:txBody>
                    <a:bodyPr/>
                    <a:lstStyle/>
                    <a:p>
                      <a:pPr marL="0" lvl="0" indent="0" algn="ctr"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Saturn</a:t>
                      </a:r>
                      <a:endParaRPr sz="180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95.2</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9.4</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1.16</a:t>
                      </a:r>
                      <a:endParaRPr sz="180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8" name="Google Shape;3498;p61"/>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p>
            <a:r>
              <a:rPr lang="en"/>
              <a:t>Smart Warehouse</a:t>
            </a:r>
            <a:endParaRPr lang="it-IT"/>
          </a:p>
        </p:txBody>
      </p:sp>
      <p:sp>
        <p:nvSpPr>
          <p:cNvPr id="3499" name="Google Shape;3499;p61"/>
          <p:cNvSpPr/>
          <p:nvPr/>
        </p:nvSpPr>
        <p:spPr>
          <a:xfrm>
            <a:off x="5344064" y="1173388"/>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5529164" y="1367038"/>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1"/>
          <p:cNvSpPr/>
          <p:nvPr/>
        </p:nvSpPr>
        <p:spPr>
          <a:xfrm>
            <a:off x="1224445" y="1148267"/>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1"/>
          <p:cNvSpPr/>
          <p:nvPr/>
        </p:nvSpPr>
        <p:spPr>
          <a:xfrm>
            <a:off x="1409545" y="1367038"/>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txBox="1">
            <a:spLocks noGrp="1"/>
          </p:cNvSpPr>
          <p:nvPr>
            <p:ph type="subTitle" idx="1"/>
          </p:nvPr>
        </p:nvSpPr>
        <p:spPr>
          <a:xfrm>
            <a:off x="5533829" y="2583129"/>
            <a:ext cx="2291946" cy="1350040"/>
          </a:xfrm>
          <a:prstGeom prst="rect">
            <a:avLst/>
          </a:prstGeom>
        </p:spPr>
        <p:txBody>
          <a:bodyPr spcFirstLastPara="1" wrap="square" lIns="91425" tIns="91425" rIns="91425" bIns="91425" anchor="t" anchorCtr="0">
            <a:noAutofit/>
          </a:bodyPr>
          <a:lstStyle/>
          <a:p>
            <a:pPr marL="285750" indent="-285750" algn="l">
              <a:buChar char="•"/>
            </a:pPr>
            <a:r>
              <a:rPr lang="en" err="1"/>
              <a:t>Materie</a:t>
            </a:r>
            <a:r>
              <a:rPr lang="en"/>
              <a:t> prime </a:t>
            </a:r>
            <a:r>
              <a:rPr lang="en" err="1"/>
              <a:t>fresche</a:t>
            </a:r>
            <a:endParaRPr lang="it-IT"/>
          </a:p>
          <a:p>
            <a:pPr marL="285750" indent="-285750" algn="l">
              <a:buChar char="•"/>
            </a:pPr>
            <a:r>
              <a:rPr lang="en" err="1"/>
              <a:t>Giusta</a:t>
            </a:r>
            <a:r>
              <a:rPr lang="en"/>
              <a:t> </a:t>
            </a:r>
            <a:r>
              <a:rPr lang="en" err="1"/>
              <a:t>quantità</a:t>
            </a:r>
          </a:p>
          <a:p>
            <a:pPr marL="285750" indent="-285750" algn="l">
              <a:buChar char="•"/>
            </a:pPr>
            <a:r>
              <a:rPr lang="en" err="1"/>
              <a:t>Magazzino</a:t>
            </a:r>
            <a:r>
              <a:rPr lang="en"/>
              <a:t> </a:t>
            </a:r>
            <a:r>
              <a:rPr lang="en" err="1"/>
              <a:t>automatico</a:t>
            </a:r>
          </a:p>
          <a:p>
            <a:pPr marL="285750" indent="-285750" algn="l">
              <a:buChar char="•"/>
            </a:pPr>
            <a:r>
              <a:rPr lang="en" err="1"/>
              <a:t>Magazzino</a:t>
            </a:r>
            <a:r>
              <a:rPr lang="en"/>
              <a:t> in tempo </a:t>
            </a:r>
            <a:r>
              <a:rPr lang="en" err="1"/>
              <a:t>reale</a:t>
            </a:r>
          </a:p>
        </p:txBody>
      </p:sp>
      <p:sp>
        <p:nvSpPr>
          <p:cNvPr id="3504" name="Google Shape;3504;p61"/>
          <p:cNvSpPr txBox="1">
            <a:spLocks noGrp="1"/>
          </p:cNvSpPr>
          <p:nvPr>
            <p:ph type="subTitle" idx="2"/>
          </p:nvPr>
        </p:nvSpPr>
        <p:spPr>
          <a:xfrm>
            <a:off x="1516196" y="2570569"/>
            <a:ext cx="2084700" cy="1362600"/>
          </a:xfrm>
          <a:prstGeom prst="rect">
            <a:avLst/>
          </a:prstGeom>
        </p:spPr>
        <p:txBody>
          <a:bodyPr spcFirstLastPara="1" wrap="square" lIns="91425" tIns="91425" rIns="91425" bIns="91425" anchor="t" anchorCtr="0">
            <a:noAutofit/>
          </a:bodyPr>
          <a:lstStyle/>
          <a:p>
            <a:pPr marL="285750" indent="-285750" algn="l">
              <a:buChar char="•"/>
            </a:pPr>
            <a:r>
              <a:rPr lang="en"/>
              <a:t>Prodotti </a:t>
            </a:r>
            <a:r>
              <a:rPr lang="en" err="1"/>
              <a:t>scaduti</a:t>
            </a:r>
            <a:endParaRPr lang="it-IT"/>
          </a:p>
          <a:p>
            <a:pPr marL="285750" indent="-285750" algn="l">
              <a:buChar char="•"/>
            </a:pPr>
            <a:r>
              <a:rPr lang="en"/>
              <a:t>Prodotti </a:t>
            </a:r>
            <a:r>
              <a:rPr lang="en" err="1"/>
              <a:t>mancanti</a:t>
            </a:r>
            <a:endParaRPr lang="en"/>
          </a:p>
          <a:p>
            <a:pPr marL="285750" indent="-285750" algn="l">
              <a:buChar char="•"/>
            </a:pPr>
            <a:r>
              <a:rPr lang="en" err="1"/>
              <a:t>Scarso</a:t>
            </a:r>
            <a:r>
              <a:rPr lang="en"/>
              <a:t> </a:t>
            </a:r>
            <a:r>
              <a:rPr lang="en" err="1"/>
              <a:t>controllo</a:t>
            </a:r>
            <a:endParaRPr lang="en"/>
          </a:p>
          <a:p>
            <a:pPr marL="285750" indent="-285750" algn="l">
              <a:buChar char="•"/>
            </a:pPr>
            <a:r>
              <a:rPr lang="en" err="1"/>
              <a:t>Nessuna</a:t>
            </a:r>
            <a:r>
              <a:rPr lang="en"/>
              <a:t> </a:t>
            </a:r>
            <a:r>
              <a:rPr lang="en" err="1"/>
              <a:t>visione</a:t>
            </a:r>
            <a:r>
              <a:rPr lang="en"/>
              <a:t> </a:t>
            </a:r>
            <a:r>
              <a:rPr lang="en" err="1"/>
              <a:t>unificata</a:t>
            </a:r>
            <a:endParaRPr lang="en"/>
          </a:p>
        </p:txBody>
      </p:sp>
      <p:sp>
        <p:nvSpPr>
          <p:cNvPr id="3507" name="Google Shape;3507;p61"/>
          <p:cNvSpPr txBox="1">
            <a:spLocks noGrp="1"/>
          </p:cNvSpPr>
          <p:nvPr>
            <p:ph type="title" idx="5"/>
          </p:nvPr>
        </p:nvSpPr>
        <p:spPr>
          <a:xfrm>
            <a:off x="1982188" y="1665313"/>
            <a:ext cx="1162015"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Senza</a:t>
            </a:r>
            <a:endParaRPr/>
          </a:p>
        </p:txBody>
      </p:sp>
      <p:sp>
        <p:nvSpPr>
          <p:cNvPr id="3508" name="Google Shape;3508;p61"/>
          <p:cNvSpPr txBox="1">
            <a:spLocks noGrp="1"/>
          </p:cNvSpPr>
          <p:nvPr>
            <p:ph type="title" idx="6"/>
          </p:nvPr>
        </p:nvSpPr>
        <p:spPr>
          <a:xfrm>
            <a:off x="6273775" y="1665313"/>
            <a:ext cx="815075" cy="457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Con</a:t>
            </a:r>
            <a:endParaRPr lang="it-IT"/>
          </a:p>
        </p:txBody>
      </p:sp>
      <p:pic>
        <p:nvPicPr>
          <p:cNvPr id="6" name="Elemento grafico 2" descr="Processore contorno">
            <a:extLst>
              <a:ext uri="{FF2B5EF4-FFF2-40B4-BE49-F238E27FC236}">
                <a16:creationId xmlns:a16="http://schemas.microsoft.com/office/drawing/2014/main" id="{56542F23-3ED3-88BE-25C8-8EBAC3D45F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2203" y="2477115"/>
            <a:ext cx="914400" cy="914400"/>
          </a:xfrm>
          <a:prstGeom prst="rect">
            <a:avLst/>
          </a:prstGeom>
        </p:spPr>
      </p:pic>
      <p:pic>
        <p:nvPicPr>
          <p:cNvPr id="7" name="Elemento grafico 4" descr="Nuvola contorno">
            <a:extLst>
              <a:ext uri="{FF2B5EF4-FFF2-40B4-BE49-F238E27FC236}">
                <a16:creationId xmlns:a16="http://schemas.microsoft.com/office/drawing/2014/main" id="{93894491-7B26-447C-B6C9-9E1190645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3656" y="3393695"/>
            <a:ext cx="914400" cy="914400"/>
          </a:xfrm>
          <a:prstGeom prst="rect">
            <a:avLst/>
          </a:prstGeom>
        </p:spPr>
      </p:pic>
      <p:pic>
        <p:nvPicPr>
          <p:cNvPr id="8" name="Elemento grafico 5" descr="Intelligenza artificiale contorno">
            <a:extLst>
              <a:ext uri="{FF2B5EF4-FFF2-40B4-BE49-F238E27FC236}">
                <a16:creationId xmlns:a16="http://schemas.microsoft.com/office/drawing/2014/main" id="{22B94059-AA86-0C6B-19EB-AF5484F48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4421" y="1441347"/>
            <a:ext cx="914400" cy="91440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3">
            <a:alphaModFix/>
          </a:blip>
          <a:srcRect l="1484" r="1494"/>
          <a:stretch/>
        </p:blipFill>
        <p:spPr>
          <a:xfrm>
            <a:off x="4696641" y="1580762"/>
            <a:ext cx="2741302" cy="1589316"/>
          </a:xfrm>
          <a:prstGeom prst="rect">
            <a:avLst/>
          </a:prstGeom>
          <a:noFill/>
          <a:ln>
            <a:noFill/>
          </a:ln>
        </p:spPr>
      </p:pic>
      <p:sp>
        <p:nvSpPr>
          <p:cNvPr id="3514" name="Google Shape;3514;p62"/>
          <p:cNvSpPr txBox="1">
            <a:spLocks noGrp="1"/>
          </p:cNvSpPr>
          <p:nvPr>
            <p:ph type="body" idx="1"/>
          </p:nvPr>
        </p:nvSpPr>
        <p:spPr>
          <a:xfrm>
            <a:off x="1122050" y="1947672"/>
            <a:ext cx="2788800" cy="136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You can replace the image on</a:t>
            </a:r>
            <a:endParaRPr>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the screen with your own</a:t>
            </a:r>
            <a:endParaRPr>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work. Just delete this one,</a:t>
            </a:r>
            <a:endParaRPr>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r>
              <a:rPr lang="en">
                <a:latin typeface="Barlow Semi Condensed"/>
                <a:ea typeface="Barlow Semi Condensed"/>
                <a:cs typeface="Barlow Semi Condensed"/>
                <a:sym typeface="Barlow Semi Condensed"/>
              </a:rPr>
              <a:t>add yours and </a:t>
            </a:r>
            <a:r>
              <a:rPr lang="en"/>
              <a:t>center it properly</a:t>
            </a:r>
            <a:endParaRPr>
              <a:latin typeface="Barlow Semi Condensed"/>
              <a:ea typeface="Barlow Semi Condensed"/>
              <a:cs typeface="Barlow Semi Condensed"/>
              <a:sym typeface="Barlow Semi Condensed"/>
            </a:endParaRPr>
          </a:p>
        </p:txBody>
      </p:sp>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latin typeface="Barlow Semi Condensed"/>
                <a:ea typeface="Barlow Semi Condensed"/>
                <a:cs typeface="Barlow Semi Condensed"/>
                <a:sym typeface="Barlow Semi Condensed"/>
              </a:rPr>
              <a:t>Do you have any questions?</a:t>
            </a:r>
            <a:endParaRPr>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solidFill>
                  <a:schemeClr val="dk2"/>
                </a:solidFill>
                <a:latin typeface="Barlow Semi Condensed"/>
                <a:ea typeface="Barlow Semi Condensed"/>
                <a:cs typeface="Barlow Semi Condensed"/>
                <a:sym typeface="Barlow Semi Condensed"/>
              </a:rPr>
              <a:t>youremail@freepik.com </a:t>
            </a:r>
            <a:endParaRPr>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solidFill>
                  <a:schemeClr val="dk2"/>
                </a:solidFill>
                <a:latin typeface="Barlow Semi Condensed"/>
                <a:ea typeface="Barlow Semi Condensed"/>
                <a:cs typeface="Barlow Semi Condensed"/>
                <a:sym typeface="Barlow Semi Condensed"/>
              </a:rPr>
              <a:t>+91  620 421 838 </a:t>
            </a:r>
            <a:endParaRPr>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solidFill>
                  <a:schemeClr val="dk2"/>
                </a:solidFill>
                <a:latin typeface="Barlow Semi Condensed"/>
                <a:ea typeface="Barlow Semi Condensed"/>
                <a:cs typeface="Barlow Semi Condensed"/>
                <a:sym typeface="Barlow Semi Condensed"/>
              </a:rPr>
              <a:t>yourcompany.com</a:t>
            </a:r>
            <a:endParaRPr>
              <a:solidFill>
                <a:schemeClr val="dk2"/>
              </a:solidFill>
              <a:latin typeface="Barlow Semi Condensed Light"/>
              <a:ea typeface="Barlow Semi Condensed Light"/>
              <a:cs typeface="Barlow Semi Condensed Light"/>
              <a:sym typeface="Barlow Semi Condensed Light"/>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grpSp>
        <p:nvGrpSpPr>
          <p:cNvPr id="3608" name="Google Shape;3608;p63"/>
          <p:cNvGrpSpPr/>
          <p:nvPr/>
        </p:nvGrpSpPr>
        <p:grpSpPr>
          <a:xfrm>
            <a:off x="3733763" y="3221625"/>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624"/>
        <p:cNvGrpSpPr/>
        <p:nvPr/>
      </p:nvGrpSpPr>
      <p:grpSpPr>
        <a:xfrm>
          <a:off x="0" y="0"/>
          <a:ext cx="0" cy="0"/>
          <a:chOff x="0" y="0"/>
          <a:chExt cx="0" cy="0"/>
        </a:xfrm>
      </p:grpSpPr>
      <p:sp>
        <p:nvSpPr>
          <p:cNvPr id="3625" name="Google Shape;3625;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3626" name="Google Shape;3626;p64"/>
          <p:cNvGrpSpPr/>
          <p:nvPr/>
        </p:nvGrpSpPr>
        <p:grpSpPr>
          <a:xfrm>
            <a:off x="1548640" y="992606"/>
            <a:ext cx="1571770" cy="1577364"/>
            <a:chOff x="1543000" y="363475"/>
            <a:chExt cx="4748550" cy="4765450"/>
          </a:xfrm>
        </p:grpSpPr>
        <p:sp>
          <p:nvSpPr>
            <p:cNvPr id="3627" name="Google Shape;3627;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4"/>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4"/>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4"/>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4"/>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4"/>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4"/>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4"/>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4"/>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4"/>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4"/>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4"/>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4"/>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4"/>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4"/>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4"/>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4"/>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4"/>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4"/>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4"/>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4"/>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4"/>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4"/>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4"/>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4"/>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4"/>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4"/>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4"/>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4"/>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4"/>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4"/>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4"/>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4"/>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4"/>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4"/>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4"/>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4"/>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4"/>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4"/>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4"/>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4"/>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4"/>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4"/>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4"/>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4"/>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4"/>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4"/>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4"/>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4"/>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4"/>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4"/>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4"/>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4"/>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4"/>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4"/>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4"/>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4"/>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4"/>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4"/>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4"/>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4"/>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4"/>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4"/>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4"/>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4"/>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4"/>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4"/>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4"/>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4"/>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4"/>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4"/>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4"/>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4"/>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4"/>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4"/>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4"/>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4"/>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4"/>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4"/>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4"/>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4"/>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4"/>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4"/>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4"/>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4"/>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4"/>
          <p:cNvGrpSpPr/>
          <p:nvPr/>
        </p:nvGrpSpPr>
        <p:grpSpPr>
          <a:xfrm>
            <a:off x="5946219" y="2720946"/>
            <a:ext cx="1729343" cy="1578106"/>
            <a:chOff x="1171725" y="542675"/>
            <a:chExt cx="5016950" cy="4578200"/>
          </a:xfrm>
        </p:grpSpPr>
        <p:sp>
          <p:nvSpPr>
            <p:cNvPr id="381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64"/>
          <p:cNvGrpSpPr/>
          <p:nvPr/>
        </p:nvGrpSpPr>
        <p:grpSpPr>
          <a:xfrm>
            <a:off x="6072581" y="990718"/>
            <a:ext cx="1475957" cy="1578476"/>
            <a:chOff x="1744400" y="429725"/>
            <a:chExt cx="4623925" cy="4948200"/>
          </a:xfrm>
        </p:grpSpPr>
        <p:sp>
          <p:nvSpPr>
            <p:cNvPr id="4020"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4"/>
          <p:cNvGrpSpPr/>
          <p:nvPr/>
        </p:nvGrpSpPr>
        <p:grpSpPr>
          <a:xfrm>
            <a:off x="1468639" y="2720609"/>
            <a:ext cx="1731784" cy="1581063"/>
            <a:chOff x="1338075" y="463925"/>
            <a:chExt cx="5022575" cy="4585450"/>
          </a:xfrm>
        </p:grpSpPr>
        <p:sp>
          <p:nvSpPr>
            <p:cNvPr id="4242" name="Google Shape;4242;p64"/>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4"/>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4"/>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4"/>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4"/>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4"/>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4"/>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4"/>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4"/>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4"/>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4"/>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4"/>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4"/>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4"/>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4"/>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4"/>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4"/>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4"/>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4"/>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4"/>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4"/>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4"/>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4"/>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4"/>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4"/>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4"/>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4"/>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4"/>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4"/>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4"/>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4"/>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4"/>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4"/>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4"/>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4"/>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4"/>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4"/>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4"/>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4"/>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4"/>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4"/>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4"/>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4"/>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4"/>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4"/>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4"/>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4"/>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4"/>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4"/>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4"/>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4"/>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4"/>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4"/>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4"/>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4"/>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4"/>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4"/>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4"/>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4"/>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4"/>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4"/>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4"/>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4"/>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4"/>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4"/>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4"/>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4"/>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4"/>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4"/>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4"/>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4"/>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4"/>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4"/>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4"/>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4"/>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4"/>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4"/>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4"/>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4"/>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4"/>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4"/>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4"/>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4"/>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4"/>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4"/>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4"/>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4"/>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4"/>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4"/>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4"/>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4"/>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4"/>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4"/>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4"/>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4"/>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4"/>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4"/>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4"/>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4"/>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4"/>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4"/>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4"/>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4"/>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4"/>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4"/>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4"/>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4"/>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4"/>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4"/>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4"/>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4"/>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4"/>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4"/>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4"/>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4"/>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4"/>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4"/>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4"/>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4"/>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4"/>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4"/>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4"/>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4"/>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4"/>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4"/>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4"/>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4"/>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4"/>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4"/>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4"/>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4"/>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4"/>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4"/>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4"/>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4"/>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4"/>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4"/>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4"/>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4"/>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4"/>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4"/>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4"/>
          <p:cNvGrpSpPr/>
          <p:nvPr/>
        </p:nvGrpSpPr>
        <p:grpSpPr>
          <a:xfrm>
            <a:off x="3620998" y="990685"/>
            <a:ext cx="1951492" cy="1581008"/>
            <a:chOff x="556125" y="238075"/>
            <a:chExt cx="6466175" cy="5235125"/>
          </a:xfrm>
        </p:grpSpPr>
        <p:sp>
          <p:nvSpPr>
            <p:cNvPr id="4507"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4"/>
          <p:cNvGrpSpPr/>
          <p:nvPr/>
        </p:nvGrpSpPr>
        <p:grpSpPr>
          <a:xfrm>
            <a:off x="3970027" y="2722170"/>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5" name="Google Shape;4945;p64"/>
          <p:cNvSpPr txBox="1"/>
          <p:nvPr/>
        </p:nvSpPr>
        <p:spPr>
          <a:xfrm>
            <a:off x="2254525" y="4381342"/>
            <a:ext cx="4721700" cy="42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50">
                <a:solidFill>
                  <a:schemeClr val="dk2"/>
                </a:solidFill>
                <a:latin typeface="Barlow Semi Condensed"/>
                <a:ea typeface="Barlow Semi Condensed"/>
                <a:cs typeface="Barlow Semi Condensed"/>
                <a:sym typeface="Barlow Semi Condensed"/>
              </a:rPr>
              <a:t> Find more illustrations like these on</a:t>
            </a:r>
            <a:r>
              <a:rPr lang="en" sz="1150">
                <a:solidFill>
                  <a:srgbClr val="1D1C1D"/>
                </a:solidFill>
                <a:latin typeface="Barlow Semi Condensed Light"/>
                <a:ea typeface="Barlow Semi Condensed Light"/>
                <a:cs typeface="Barlow Semi Condensed Light"/>
                <a:sym typeface="Barlow Semi Condensed Light"/>
              </a:rPr>
              <a:t> </a:t>
            </a:r>
            <a:r>
              <a:rPr lang="en" sz="1150">
                <a:solidFill>
                  <a:schemeClr val="hlink"/>
                </a:solidFill>
                <a:uFill>
                  <a:noFill/>
                </a:uFill>
                <a:latin typeface="Barlow Semi Condensed Medium"/>
                <a:ea typeface="Barlow Semi Condensed Medium"/>
                <a:cs typeface="Barlow Semi Condensed Medium"/>
                <a:sym typeface="Barlow Semi Condensed Medium"/>
                <a:hlinkClick r:id="rId3"/>
              </a:rPr>
              <a:t>Stories by Freepik</a:t>
            </a:r>
            <a:endParaRPr>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949"/>
        <p:cNvGrpSpPr/>
        <p:nvPr/>
      </p:nvGrpSpPr>
      <p:grpSpPr>
        <a:xfrm>
          <a:off x="0" y="0"/>
          <a:ext cx="0" cy="0"/>
          <a:chOff x="0" y="0"/>
          <a:chExt cx="0" cy="0"/>
        </a:xfrm>
      </p:grpSpPr>
      <p:sp>
        <p:nvSpPr>
          <p:cNvPr id="4950" name="Google Shape;4950;p65"/>
          <p:cNvSpPr txBox="1">
            <a:spLocks noGrp="1"/>
          </p:cNvSpPr>
          <p:nvPr>
            <p:ph type="body" idx="1"/>
          </p:nvPr>
        </p:nvSpPr>
        <p:spPr>
          <a:xfrm>
            <a:off x="1881350" y="1246850"/>
            <a:ext cx="2133300" cy="35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Vectors</a:t>
            </a:r>
            <a:endParaRPr sz="1800">
              <a:solidFill>
                <a:schemeClr val="accent1"/>
              </a:solidFill>
              <a:latin typeface="Barlow Semi Condensed Medium"/>
              <a:ea typeface="Barlow Semi Condensed Medium"/>
              <a:cs typeface="Barlow Semi Condensed Medium"/>
              <a:sym typeface="Barlow Semi Condensed Medium"/>
            </a:endParaRPr>
          </a:p>
          <a:p>
            <a:pPr marL="0" lvl="0" indent="0" algn="l" rtl="0">
              <a:lnSpc>
                <a:spcPct val="60000"/>
              </a:lnSpc>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457200" marR="50800" lvl="0" indent="-317500" algn="l" rtl="0">
              <a:spcBef>
                <a:spcPts val="0"/>
              </a:spcBef>
              <a:spcAft>
                <a:spcPts val="0"/>
              </a:spcAft>
              <a:buSzPts val="1400"/>
              <a:buFont typeface="Barlow Semi Condensed"/>
              <a:buChar char="●"/>
            </a:pPr>
            <a:r>
              <a:rPr lang="en" sz="1400">
                <a:uFill>
                  <a:noFill/>
                </a:uFill>
                <a:hlinkClick r:id="rId3"/>
              </a:rPr>
              <a:t>Programming</a:t>
            </a:r>
            <a:endParaRPr sz="1400"/>
          </a:p>
          <a:p>
            <a:pPr marL="457200" marR="50800" lvl="0" indent="-317500" algn="l" rtl="0">
              <a:spcBef>
                <a:spcPts val="0"/>
              </a:spcBef>
              <a:spcAft>
                <a:spcPts val="0"/>
              </a:spcAft>
              <a:buSzPts val="1400"/>
              <a:buFont typeface="Barlow Semi Condensed"/>
              <a:buChar char="●"/>
            </a:pPr>
            <a:r>
              <a:rPr lang="en" sz="1400">
                <a:uFill>
                  <a:noFill/>
                </a:uFill>
                <a:hlinkClick r:id="rId4"/>
              </a:rPr>
              <a:t>Development </a:t>
            </a:r>
            <a:endParaRPr sz="1400"/>
          </a:p>
          <a:p>
            <a:pPr marL="457200" marR="50800" lvl="0" indent="-317500" algn="l" rtl="0">
              <a:spcBef>
                <a:spcPts val="0"/>
              </a:spcBef>
              <a:spcAft>
                <a:spcPts val="0"/>
              </a:spcAft>
              <a:buSzPts val="1400"/>
              <a:buFont typeface="Barlow Semi Condensed"/>
              <a:buChar char="●"/>
            </a:pPr>
            <a:r>
              <a:rPr lang="en" sz="1400">
                <a:uFill>
                  <a:noFill/>
                </a:uFill>
                <a:hlinkClick r:id="rId5"/>
              </a:rPr>
              <a:t>Mission impossible</a:t>
            </a:r>
            <a:endParaRPr sz="1400"/>
          </a:p>
          <a:p>
            <a:pPr marL="457200" marR="50800" lvl="0" indent="-317500" algn="l" rtl="0">
              <a:spcBef>
                <a:spcPts val="0"/>
              </a:spcBef>
              <a:spcAft>
                <a:spcPts val="0"/>
              </a:spcAft>
              <a:buSzPts val="1400"/>
              <a:buFont typeface="Barlow Semi Condensed"/>
              <a:buChar char="●"/>
            </a:pPr>
            <a:r>
              <a:rPr lang="en" sz="1400">
                <a:uFill>
                  <a:noFill/>
                </a:uFill>
                <a:hlinkClick r:id="rId6"/>
              </a:rPr>
              <a:t>Social networking</a:t>
            </a:r>
            <a:endParaRPr sz="1400"/>
          </a:p>
          <a:p>
            <a:pPr marL="457200" marR="50800" lvl="0" indent="-317500" algn="l" rtl="0">
              <a:spcBef>
                <a:spcPts val="0"/>
              </a:spcBef>
              <a:spcAft>
                <a:spcPts val="0"/>
              </a:spcAft>
              <a:buSzPts val="1400"/>
              <a:buFont typeface="Barlow Semi Condensed"/>
              <a:buChar char="●"/>
            </a:pPr>
            <a:r>
              <a:rPr lang="en" sz="1400">
                <a:uFill>
                  <a:noFill/>
                </a:uFill>
                <a:hlinkClick r:id="rId7"/>
              </a:rPr>
              <a:t>Segmentation</a:t>
            </a:r>
            <a:endParaRPr sz="1400"/>
          </a:p>
          <a:p>
            <a:pPr marL="457200" marR="50800" lvl="0" indent="-317500" algn="l" rtl="0">
              <a:spcBef>
                <a:spcPts val="0"/>
              </a:spcBef>
              <a:spcAft>
                <a:spcPts val="0"/>
              </a:spcAft>
              <a:buSzPts val="1400"/>
              <a:buFont typeface="Barlow Semi Condensed"/>
              <a:buChar char="●"/>
            </a:pPr>
            <a:r>
              <a:rPr lang="en" sz="1400">
                <a:uFill>
                  <a:noFill/>
                </a:uFill>
                <a:hlinkClick r:id="rId8"/>
              </a:rPr>
              <a:t>Site stats</a:t>
            </a:r>
            <a:endParaRPr sz="1400"/>
          </a:p>
          <a:p>
            <a:pPr marL="457200" marR="50800" lvl="0" indent="-317500" algn="l" rtl="0">
              <a:spcBef>
                <a:spcPts val="0"/>
              </a:spcBef>
              <a:spcAft>
                <a:spcPts val="0"/>
              </a:spcAft>
              <a:buSzPts val="1400"/>
              <a:buFont typeface="Barlow Semi Condensed"/>
              <a:buChar char="●"/>
            </a:pPr>
            <a:r>
              <a:rPr lang="en" sz="1400">
                <a:uFill>
                  <a:noFill/>
                </a:uFill>
                <a:hlinkClick r:id="rId9"/>
              </a:rPr>
              <a:t>Responsive</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0"/>
              </a:rPr>
              <a:t>Meeting</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1"/>
              </a:rPr>
              <a:t>Analysis</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2"/>
              </a:rPr>
              <a:t>Cyber attack</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3"/>
              </a:rPr>
              <a:t>Secure server</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4"/>
              </a:rPr>
              <a:t>Control panel</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951" name="Google Shape;4951;p65"/>
          <p:cNvSpPr txBox="1">
            <a:spLocks noGrp="1"/>
          </p:cNvSpPr>
          <p:nvPr>
            <p:ph type="body" idx="2"/>
          </p:nvPr>
        </p:nvSpPr>
        <p:spPr>
          <a:xfrm>
            <a:off x="4220325" y="1246850"/>
            <a:ext cx="3099900" cy="35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Photos</a:t>
            </a:r>
            <a:endParaRPr sz="1800">
              <a:solidFill>
                <a:schemeClr val="accent1"/>
              </a:solidFill>
              <a:latin typeface="Barlow Semi Condensed Medium"/>
              <a:ea typeface="Barlow Semi Condensed Medium"/>
              <a:cs typeface="Barlow Semi Condensed Medium"/>
              <a:sym typeface="Barlow Semi Condensed Medium"/>
            </a:endParaRPr>
          </a:p>
          <a:p>
            <a:pPr marL="0" lvl="0" indent="0" algn="l" rtl="0">
              <a:lnSpc>
                <a:spcPct val="60000"/>
              </a:lnSpc>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457200" marR="50800" lvl="0" indent="-317500" algn="l" rtl="0">
              <a:spcBef>
                <a:spcPts val="0"/>
              </a:spcBef>
              <a:spcAft>
                <a:spcPts val="0"/>
              </a:spcAft>
              <a:buSzPts val="1400"/>
              <a:buFont typeface="Barlow Semi Condensed"/>
              <a:buChar char="●"/>
            </a:pPr>
            <a:r>
              <a:rPr lang="en" sz="1400">
                <a:uFill>
                  <a:noFill/>
                </a:uFill>
                <a:hlinkClick r:id="rId15"/>
              </a:rPr>
              <a:t>Close-up of woman using a laptop</a:t>
            </a:r>
            <a:endParaRPr sz="1400"/>
          </a:p>
          <a:p>
            <a:pPr marL="457200" marR="50800" lvl="0" indent="-317500" algn="l" rtl="0">
              <a:spcBef>
                <a:spcPts val="0"/>
              </a:spcBef>
              <a:spcAft>
                <a:spcPts val="0"/>
              </a:spcAft>
              <a:buSzPts val="1400"/>
              <a:buFont typeface="Barlow Semi Condensed"/>
              <a:buChar char="●"/>
            </a:pPr>
            <a:r>
              <a:rPr lang="en" sz="1400">
                <a:uFill>
                  <a:noFill/>
                </a:uFill>
                <a:hlinkClick r:id="rId16"/>
              </a:rPr>
              <a:t>Beautiful young woman holding laptop on pink backdrop</a:t>
            </a:r>
            <a:endParaRPr sz="1800">
              <a:latin typeface="Barlow Semi Condensed Medium"/>
              <a:ea typeface="Barlow Semi Condensed Medium"/>
              <a:cs typeface="Barlow Semi Condensed Medium"/>
              <a:sym typeface="Barlow Semi Condensed Medium"/>
            </a:endParaRPr>
          </a:p>
          <a:p>
            <a:pPr marL="457200" marR="50800" lvl="0" indent="0" algn="l" rtl="0">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Icons</a:t>
            </a:r>
            <a:endParaRPr sz="1800">
              <a:solidFill>
                <a:schemeClr val="accent1"/>
              </a:solidFill>
              <a:latin typeface="Barlow Semi Condensed Medium"/>
              <a:ea typeface="Barlow Semi Condensed Medium"/>
              <a:cs typeface="Barlow Semi Condensed Medium"/>
              <a:sym typeface="Barlow Semi Condensed Medium"/>
            </a:endParaRPr>
          </a:p>
          <a:p>
            <a:pPr marL="0" lvl="0" indent="0" algn="l" rtl="0">
              <a:lnSpc>
                <a:spcPct val="60000"/>
              </a:lnSpc>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457200" marR="50800" lvl="0" indent="-317500" algn="l" rtl="0">
              <a:spcBef>
                <a:spcPts val="0"/>
              </a:spcBef>
              <a:spcAft>
                <a:spcPts val="0"/>
              </a:spcAft>
              <a:buSzPts val="1400"/>
              <a:buFont typeface="Barlow Semi Condensed"/>
              <a:buChar char="●"/>
            </a:pPr>
            <a:r>
              <a:rPr lang="en" sz="1400">
                <a:uFill>
                  <a:noFill/>
                </a:uFill>
                <a:hlinkClick r:id="rId17"/>
              </a:rPr>
              <a:t>Project Management Icon</a:t>
            </a:r>
            <a:endParaRPr sz="1800">
              <a:solidFill>
                <a:schemeClr val="accent1"/>
              </a:solidFill>
              <a:latin typeface="Barlow Semi Condensed Medium"/>
              <a:ea typeface="Barlow Semi Condensed Medium"/>
              <a:cs typeface="Barlow Semi Condensed Medium"/>
              <a:sym typeface="Barlow Semi Condensed Medium"/>
            </a:endParaRPr>
          </a:p>
          <a:p>
            <a:pPr marL="457200" marR="50800" lvl="0" indent="0" algn="l" rtl="0">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457200" marR="50800" lvl="0" indent="0" algn="l" rtl="0">
              <a:spcBef>
                <a:spcPts val="0"/>
              </a:spcBef>
              <a:spcAft>
                <a:spcPts val="0"/>
              </a:spcAft>
              <a:buNone/>
            </a:pPr>
            <a:endParaRPr sz="1800">
              <a:solidFill>
                <a:schemeClr val="accent1"/>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 sz="1400"/>
              <a:t>Find more illustrations like these on</a:t>
            </a:r>
            <a:r>
              <a:rPr lang="en" sz="1400">
                <a:latin typeface="Barlow Semi Condensed Light"/>
                <a:ea typeface="Barlow Semi Condensed Light"/>
                <a:cs typeface="Barlow Semi Condensed Light"/>
                <a:sym typeface="Barlow Semi Condensed Light"/>
              </a:rPr>
              <a:t> </a:t>
            </a:r>
            <a:r>
              <a:rPr lang="en" sz="1400">
                <a:solidFill>
                  <a:schemeClr val="accent1"/>
                </a:solidFill>
                <a:uFill>
                  <a:noFill/>
                </a:uFill>
                <a:latin typeface="Barlow Semi Condensed Medium"/>
                <a:ea typeface="Barlow Semi Condensed Medium"/>
                <a:cs typeface="Barlow Semi Condensed Medium"/>
                <a:sym typeface="Barlow Semi Condensed Medium"/>
                <a:hlinkClick r:id="rId18">
                  <a:extLst>
                    <a:ext uri="{A12FA001-AC4F-418D-AE19-62706E023703}">
                      <ahyp:hlinkClr xmlns:ahyp="http://schemas.microsoft.com/office/drawing/2018/hyperlinkcolor" val="tx"/>
                    </a:ext>
                  </a:extLst>
                </a:hlinkClick>
              </a:rPr>
              <a:t>Stories by Freepik</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4952" name="Google Shape;4952;p6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Hardware del computer, elettronica, Componente del computer, interno&#10;&#10;Descrizione generata automaticamente">
            <a:extLst>
              <a:ext uri="{FF2B5EF4-FFF2-40B4-BE49-F238E27FC236}">
                <a16:creationId xmlns:a16="http://schemas.microsoft.com/office/drawing/2014/main" id="{60AD060E-9EA4-743B-3170-6E6CD3C30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39" y="2473469"/>
            <a:ext cx="2122802" cy="1653591"/>
          </a:xfrm>
          <a:prstGeom prst="roundRect">
            <a:avLst>
              <a:gd name="adj" fmla="val 8594"/>
            </a:avLst>
          </a:prstGeom>
          <a:solidFill>
            <a:srgbClr val="FFFFFF">
              <a:shade val="85000"/>
            </a:srgbClr>
          </a:solidFill>
          <a:ln w="19050">
            <a:solidFill>
              <a:schemeClr val="tx1"/>
            </a:solidFill>
          </a:ln>
          <a:effectLst/>
        </p:spPr>
      </p:pic>
      <p:sp>
        <p:nvSpPr>
          <p:cNvPr id="3" name="Titolo 2">
            <a:extLst>
              <a:ext uri="{FF2B5EF4-FFF2-40B4-BE49-F238E27FC236}">
                <a16:creationId xmlns:a16="http://schemas.microsoft.com/office/drawing/2014/main" id="{BCF7B121-A2A9-3D93-850A-9CC84353BEF6}"/>
              </a:ext>
            </a:extLst>
          </p:cNvPr>
          <p:cNvSpPr>
            <a:spLocks noGrp="1"/>
          </p:cNvSpPr>
          <p:nvPr>
            <p:ph type="title"/>
          </p:nvPr>
        </p:nvSpPr>
        <p:spPr/>
        <p:txBody>
          <a:bodyPr/>
          <a:lstStyle/>
          <a:p>
            <a:r>
              <a:rPr lang="it-IT"/>
              <a:t>Cosa si ha con Smart </a:t>
            </a:r>
            <a:r>
              <a:rPr lang="it-IT" err="1"/>
              <a:t>Warehouse</a:t>
            </a:r>
          </a:p>
        </p:txBody>
      </p:sp>
      <p:pic>
        <p:nvPicPr>
          <p:cNvPr id="2" name="Immagine 1">
            <a:extLst>
              <a:ext uri="{FF2B5EF4-FFF2-40B4-BE49-F238E27FC236}">
                <a16:creationId xmlns:a16="http://schemas.microsoft.com/office/drawing/2014/main" id="{A479D052-F4E5-88B6-482A-EDC22A9F8208}"/>
              </a:ext>
            </a:extLst>
          </p:cNvPr>
          <p:cNvPicPr>
            <a:picLocks noChangeAspect="1"/>
          </p:cNvPicPr>
          <p:nvPr/>
        </p:nvPicPr>
        <p:blipFill>
          <a:blip r:embed="rId4"/>
          <a:stretch>
            <a:fillRect/>
          </a:stretch>
        </p:blipFill>
        <p:spPr>
          <a:xfrm>
            <a:off x="140443" y="1023658"/>
            <a:ext cx="4497561" cy="2114054"/>
          </a:xfrm>
          <a:prstGeom prst="roundRect">
            <a:avLst>
              <a:gd name="adj" fmla="val 8594"/>
            </a:avLst>
          </a:prstGeom>
          <a:solidFill>
            <a:srgbClr val="FFFFFF">
              <a:shade val="85000"/>
            </a:srgbClr>
          </a:solidFill>
          <a:ln w="28575">
            <a:solidFill>
              <a:schemeClr val="tx1"/>
            </a:solidFill>
          </a:ln>
          <a:effectLst/>
        </p:spPr>
      </p:pic>
      <p:pic>
        <p:nvPicPr>
          <p:cNvPr id="10" name="Immagine 9">
            <a:extLst>
              <a:ext uri="{FF2B5EF4-FFF2-40B4-BE49-F238E27FC236}">
                <a16:creationId xmlns:a16="http://schemas.microsoft.com/office/drawing/2014/main" id="{A26750C1-5576-9BB6-883E-F296CE754FF3}"/>
              </a:ext>
            </a:extLst>
          </p:cNvPr>
          <p:cNvPicPr>
            <a:picLocks noChangeAspect="1"/>
          </p:cNvPicPr>
          <p:nvPr/>
        </p:nvPicPr>
        <p:blipFill>
          <a:blip r:embed="rId5"/>
          <a:stretch>
            <a:fillRect/>
          </a:stretch>
        </p:blipFill>
        <p:spPr>
          <a:xfrm>
            <a:off x="3172305" y="1023886"/>
            <a:ext cx="2801191" cy="1128181"/>
          </a:xfrm>
          <a:prstGeom prst="roundRect">
            <a:avLst>
              <a:gd name="adj" fmla="val 8594"/>
            </a:avLst>
          </a:prstGeom>
          <a:solidFill>
            <a:srgbClr val="FFFFFF">
              <a:shade val="85000"/>
            </a:srgbClr>
          </a:solidFill>
          <a:ln w="19050">
            <a:solidFill>
              <a:schemeClr val="tx1"/>
            </a:solidFill>
          </a:ln>
          <a:effectLst/>
        </p:spPr>
      </p:pic>
      <p:sp>
        <p:nvSpPr>
          <p:cNvPr id="12" name="CasellaDiTesto 11">
            <a:extLst>
              <a:ext uri="{FF2B5EF4-FFF2-40B4-BE49-F238E27FC236}">
                <a16:creationId xmlns:a16="http://schemas.microsoft.com/office/drawing/2014/main" id="{037CD690-A908-1195-86E9-937D12F0B50F}"/>
              </a:ext>
            </a:extLst>
          </p:cNvPr>
          <p:cNvSpPr txBox="1"/>
          <p:nvPr/>
        </p:nvSpPr>
        <p:spPr>
          <a:xfrm>
            <a:off x="1465538" y="3668123"/>
            <a:ext cx="2232828" cy="25391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050">
                <a:latin typeface="Barlow Semi Condensed Medium"/>
              </a:rPr>
              <a:t>Sito Web ed API dedicate</a:t>
            </a:r>
            <a:endParaRPr lang="it-IT" sz="1050">
              <a:latin typeface="Barlow Semi Condensed Medium"/>
            </a:endParaRPr>
          </a:p>
        </p:txBody>
      </p:sp>
      <p:pic>
        <p:nvPicPr>
          <p:cNvPr id="13" name="Immagine 12">
            <a:extLst>
              <a:ext uri="{FF2B5EF4-FFF2-40B4-BE49-F238E27FC236}">
                <a16:creationId xmlns:a16="http://schemas.microsoft.com/office/drawing/2014/main" id="{3A81470C-3126-326D-A461-D0AC7D020D07}"/>
              </a:ext>
            </a:extLst>
          </p:cNvPr>
          <p:cNvPicPr>
            <a:picLocks noChangeAspect="1"/>
          </p:cNvPicPr>
          <p:nvPr/>
        </p:nvPicPr>
        <p:blipFill>
          <a:blip r:embed="rId6"/>
          <a:stretch>
            <a:fillRect/>
          </a:stretch>
        </p:blipFill>
        <p:spPr>
          <a:xfrm>
            <a:off x="142022" y="2257515"/>
            <a:ext cx="2403807" cy="1192954"/>
          </a:xfrm>
          <a:prstGeom prst="roundRect">
            <a:avLst>
              <a:gd name="adj" fmla="val 8594"/>
            </a:avLst>
          </a:prstGeom>
          <a:solidFill>
            <a:srgbClr val="FFFFFF">
              <a:shade val="85000"/>
            </a:srgbClr>
          </a:solidFill>
          <a:ln w="19050">
            <a:solidFill>
              <a:schemeClr val="tx1"/>
            </a:solidFill>
          </a:ln>
          <a:effectLst/>
        </p:spPr>
      </p:pic>
      <p:pic>
        <p:nvPicPr>
          <p:cNvPr id="14" name="Immagine 13">
            <a:extLst>
              <a:ext uri="{FF2B5EF4-FFF2-40B4-BE49-F238E27FC236}">
                <a16:creationId xmlns:a16="http://schemas.microsoft.com/office/drawing/2014/main" id="{8B81E4EC-B46E-83C2-D419-6708D3C44BC7}"/>
              </a:ext>
            </a:extLst>
          </p:cNvPr>
          <p:cNvPicPr>
            <a:picLocks noChangeAspect="1"/>
          </p:cNvPicPr>
          <p:nvPr/>
        </p:nvPicPr>
        <p:blipFill>
          <a:blip r:embed="rId7"/>
          <a:stretch>
            <a:fillRect/>
          </a:stretch>
        </p:blipFill>
        <p:spPr>
          <a:xfrm>
            <a:off x="7048260" y="1488137"/>
            <a:ext cx="1323900" cy="2767581"/>
          </a:xfrm>
          <a:prstGeom prst="roundRect">
            <a:avLst>
              <a:gd name="adj" fmla="val 8594"/>
            </a:avLst>
          </a:prstGeom>
          <a:solidFill>
            <a:srgbClr val="FFFFFF">
              <a:shade val="85000"/>
            </a:srgbClr>
          </a:solidFill>
          <a:ln w="19050">
            <a:solidFill>
              <a:schemeClr val="tx1"/>
            </a:solidFill>
          </a:ln>
          <a:effectLst/>
        </p:spPr>
      </p:pic>
      <p:sp>
        <p:nvSpPr>
          <p:cNvPr id="15" name="CasellaDiTesto 14">
            <a:extLst>
              <a:ext uri="{FF2B5EF4-FFF2-40B4-BE49-F238E27FC236}">
                <a16:creationId xmlns:a16="http://schemas.microsoft.com/office/drawing/2014/main" id="{A55ABE34-8356-CCFC-DA00-F1E8ACD0BADC}"/>
              </a:ext>
            </a:extLst>
          </p:cNvPr>
          <p:cNvSpPr txBox="1"/>
          <p:nvPr/>
        </p:nvSpPr>
        <p:spPr>
          <a:xfrm>
            <a:off x="6899282" y="4403473"/>
            <a:ext cx="1626881" cy="415498"/>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50">
                <a:latin typeface="Barlow Semi Condensed Medium"/>
              </a:rPr>
              <a:t>App con </a:t>
            </a:r>
            <a:r>
              <a:rPr lang="en-GB" sz="1050" err="1">
                <a:latin typeface="Barlow Semi Condensed Medium"/>
              </a:rPr>
              <a:t>navigazione</a:t>
            </a:r>
            <a:r>
              <a:rPr lang="en-GB" sz="1050">
                <a:latin typeface="Barlow Semi Condensed Medium"/>
              </a:rPr>
              <a:t> </a:t>
            </a:r>
          </a:p>
          <a:p>
            <a:pPr algn="ctr"/>
            <a:r>
              <a:rPr lang="en-GB" sz="1050" err="1">
                <a:latin typeface="Barlow Semi Condensed Medium"/>
              </a:rPr>
              <a:t>integrata</a:t>
            </a:r>
            <a:endParaRPr lang="it-IT" sz="1050">
              <a:latin typeface="Barlow Semi Condensed Medium"/>
            </a:endParaRPr>
          </a:p>
        </p:txBody>
      </p:sp>
      <p:sp>
        <p:nvSpPr>
          <p:cNvPr id="17" name="CasellaDiTesto 11">
            <a:extLst>
              <a:ext uri="{FF2B5EF4-FFF2-40B4-BE49-F238E27FC236}">
                <a16:creationId xmlns:a16="http://schemas.microsoft.com/office/drawing/2014/main" id="{0955BC0A-1C76-60B8-404C-1E29E3CF5E57}"/>
              </a:ext>
            </a:extLst>
          </p:cNvPr>
          <p:cNvSpPr txBox="1"/>
          <p:nvPr/>
        </p:nvSpPr>
        <p:spPr>
          <a:xfrm>
            <a:off x="4664674" y="4402043"/>
            <a:ext cx="2232828" cy="415498"/>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50">
                <a:latin typeface="Barlow Semi Condensed Medium"/>
              </a:rPr>
              <a:t>Arduino </a:t>
            </a:r>
            <a:r>
              <a:rPr lang="en-GB" sz="1050" err="1">
                <a:latin typeface="Barlow Semi Condensed Medium"/>
              </a:rPr>
              <a:t>connesso</a:t>
            </a:r>
            <a:r>
              <a:rPr lang="en-GB" sz="1050">
                <a:latin typeface="Barlow Semi Condensed Medium"/>
              </a:rPr>
              <a:t> </a:t>
            </a:r>
            <a:r>
              <a:rPr lang="en-GB" sz="1050" err="1">
                <a:latin typeface="Barlow Semi Condensed Medium"/>
              </a:rPr>
              <a:t>alla</a:t>
            </a:r>
            <a:r>
              <a:rPr lang="en-GB" sz="1050">
                <a:latin typeface="Barlow Semi Condensed Medium"/>
              </a:rPr>
              <a:t> </a:t>
            </a:r>
            <a:r>
              <a:rPr lang="en-GB" sz="1050" err="1">
                <a:latin typeface="Barlow Semi Condensed Medium"/>
              </a:rPr>
              <a:t>bilancia</a:t>
            </a:r>
            <a:r>
              <a:rPr lang="en-GB" sz="1050">
                <a:latin typeface="Barlow Semi Condensed Medium"/>
              </a:rPr>
              <a:t>, al LED ed al </a:t>
            </a:r>
            <a:r>
              <a:rPr lang="en-GB" sz="1050" err="1">
                <a:latin typeface="Barlow Semi Condensed Medium"/>
              </a:rPr>
              <a:t>lettore</a:t>
            </a:r>
            <a:r>
              <a:rPr lang="en-GB" sz="1050">
                <a:latin typeface="Barlow Semi Condensed Medium"/>
              </a:rPr>
              <a:t> RFID</a:t>
            </a:r>
            <a:endParaRPr lang="it-IT" sz="1050">
              <a:latin typeface="Barlow Semi Condensed Medium"/>
              <a:cs typeface="Arial"/>
            </a:endParaRPr>
          </a:p>
        </p:txBody>
      </p:sp>
      <p:pic>
        <p:nvPicPr>
          <p:cNvPr id="11" name="Immagine 10">
            <a:extLst>
              <a:ext uri="{FF2B5EF4-FFF2-40B4-BE49-F238E27FC236}">
                <a16:creationId xmlns:a16="http://schemas.microsoft.com/office/drawing/2014/main" id="{C1BA3831-2A43-829B-F65C-583C929FAFB0}"/>
              </a:ext>
            </a:extLst>
          </p:cNvPr>
          <p:cNvPicPr>
            <a:picLocks noChangeAspect="1"/>
          </p:cNvPicPr>
          <p:nvPr/>
        </p:nvPicPr>
        <p:blipFill>
          <a:blip r:embed="rId8"/>
          <a:stretch>
            <a:fillRect/>
          </a:stretch>
        </p:blipFill>
        <p:spPr>
          <a:xfrm>
            <a:off x="2685988" y="2257920"/>
            <a:ext cx="1705311" cy="1228651"/>
          </a:xfrm>
          <a:prstGeom prst="roundRect">
            <a:avLst>
              <a:gd name="adj" fmla="val 8594"/>
            </a:avLst>
          </a:prstGeom>
          <a:solidFill>
            <a:srgbClr val="FFFFFF">
              <a:shade val="85000"/>
            </a:srgbClr>
          </a:solidFill>
          <a:ln w="19050">
            <a:solidFill>
              <a:schemeClr val="tx1"/>
            </a:solidFill>
          </a:ln>
          <a:effectLst/>
        </p:spPr>
      </p:pic>
    </p:spTree>
    <p:extLst>
      <p:ext uri="{BB962C8B-B14F-4D97-AF65-F5344CB8AC3E}">
        <p14:creationId xmlns:p14="http://schemas.microsoft.com/office/powerpoint/2010/main" val="15508027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2CF0FE-AFF8-D9B8-19DB-C9BD39FD1355}"/>
              </a:ext>
            </a:extLst>
          </p:cNvPr>
          <p:cNvSpPr>
            <a:spLocks noGrp="1"/>
          </p:cNvSpPr>
          <p:nvPr>
            <p:ph type="title"/>
          </p:nvPr>
        </p:nvSpPr>
        <p:spPr/>
        <p:txBody>
          <a:bodyPr/>
          <a:lstStyle/>
          <a:p>
            <a:r>
              <a:rPr lang="it-IT"/>
              <a:t>System</a:t>
            </a:r>
            <a:br>
              <a:rPr lang="it-IT"/>
            </a:br>
            <a:r>
              <a:rPr lang="it-IT"/>
              <a:t>Design</a:t>
            </a:r>
          </a:p>
        </p:txBody>
      </p:sp>
    </p:spTree>
    <p:extLst>
      <p:ext uri="{BB962C8B-B14F-4D97-AF65-F5344CB8AC3E}">
        <p14:creationId xmlns:p14="http://schemas.microsoft.com/office/powerpoint/2010/main" val="319589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F45925-6446-2CCE-D5DB-46577ADB99C6}"/>
              </a:ext>
            </a:extLst>
          </p:cNvPr>
          <p:cNvSpPr>
            <a:spLocks noGrp="1"/>
          </p:cNvSpPr>
          <p:nvPr>
            <p:ph type="title"/>
          </p:nvPr>
        </p:nvSpPr>
        <p:spPr>
          <a:xfrm>
            <a:off x="1910285" y="345562"/>
            <a:ext cx="5496900" cy="572700"/>
          </a:xfrm>
        </p:spPr>
        <p:txBody>
          <a:bodyPr/>
          <a:lstStyle/>
          <a:p>
            <a:r>
              <a:rPr lang="it-IT"/>
              <a:t>Architettura generale</a:t>
            </a:r>
          </a:p>
        </p:txBody>
      </p:sp>
      <p:pic>
        <p:nvPicPr>
          <p:cNvPr id="3" name="Immagine 2">
            <a:extLst>
              <a:ext uri="{FF2B5EF4-FFF2-40B4-BE49-F238E27FC236}">
                <a16:creationId xmlns:a16="http://schemas.microsoft.com/office/drawing/2014/main" id="{CA894C27-548A-9A3F-837F-2E0D669A2639}"/>
              </a:ext>
            </a:extLst>
          </p:cNvPr>
          <p:cNvPicPr>
            <a:picLocks noChangeAspect="1"/>
          </p:cNvPicPr>
          <p:nvPr/>
        </p:nvPicPr>
        <p:blipFill>
          <a:blip r:embed="rId3"/>
          <a:stretch>
            <a:fillRect/>
          </a:stretch>
        </p:blipFill>
        <p:spPr>
          <a:xfrm>
            <a:off x="1013597" y="1412653"/>
            <a:ext cx="437378" cy="398758"/>
          </a:xfrm>
          <a:prstGeom prst="rect">
            <a:avLst/>
          </a:prstGeom>
        </p:spPr>
      </p:pic>
      <p:pic>
        <p:nvPicPr>
          <p:cNvPr id="4" name="Immagine 3">
            <a:extLst>
              <a:ext uri="{FF2B5EF4-FFF2-40B4-BE49-F238E27FC236}">
                <a16:creationId xmlns:a16="http://schemas.microsoft.com/office/drawing/2014/main" id="{B3AA9F97-B579-0F08-4B99-4D12EF25C33C}"/>
              </a:ext>
            </a:extLst>
          </p:cNvPr>
          <p:cNvPicPr>
            <a:picLocks noChangeAspect="1"/>
          </p:cNvPicPr>
          <p:nvPr/>
        </p:nvPicPr>
        <p:blipFill>
          <a:blip r:embed="rId4"/>
          <a:stretch>
            <a:fillRect/>
          </a:stretch>
        </p:blipFill>
        <p:spPr>
          <a:xfrm>
            <a:off x="1588581" y="1400561"/>
            <a:ext cx="122678" cy="487139"/>
          </a:xfrm>
          <a:prstGeom prst="rect">
            <a:avLst/>
          </a:prstGeom>
        </p:spPr>
      </p:pic>
      <p:pic>
        <p:nvPicPr>
          <p:cNvPr id="5" name="Picture 6" descr="arduino&quot; Icon - Download for free – Iconduck">
            <a:extLst>
              <a:ext uri="{FF2B5EF4-FFF2-40B4-BE49-F238E27FC236}">
                <a16:creationId xmlns:a16="http://schemas.microsoft.com/office/drawing/2014/main" id="{65F9EB9A-A312-30F9-72BD-0FD9B6055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592" y="2008430"/>
            <a:ext cx="520853" cy="261877"/>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con angoli arrotondati 5">
            <a:extLst>
              <a:ext uri="{FF2B5EF4-FFF2-40B4-BE49-F238E27FC236}">
                <a16:creationId xmlns:a16="http://schemas.microsoft.com/office/drawing/2014/main" id="{3A05AFF2-AF2C-0C97-F356-CB1FD759FB23}"/>
              </a:ext>
            </a:extLst>
          </p:cNvPr>
          <p:cNvSpPr/>
          <p:nvPr/>
        </p:nvSpPr>
        <p:spPr>
          <a:xfrm>
            <a:off x="847372" y="1293635"/>
            <a:ext cx="1196402" cy="1187286"/>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pic>
        <p:nvPicPr>
          <p:cNvPr id="7" name="Immagine 6">
            <a:extLst>
              <a:ext uri="{FF2B5EF4-FFF2-40B4-BE49-F238E27FC236}">
                <a16:creationId xmlns:a16="http://schemas.microsoft.com/office/drawing/2014/main" id="{D66FA218-5669-578F-9E44-B0E83C886684}"/>
              </a:ext>
            </a:extLst>
          </p:cNvPr>
          <p:cNvPicPr>
            <a:picLocks noChangeAspect="1"/>
          </p:cNvPicPr>
          <p:nvPr/>
        </p:nvPicPr>
        <p:blipFill>
          <a:blip r:embed="rId6"/>
          <a:stretch>
            <a:fillRect/>
          </a:stretch>
        </p:blipFill>
        <p:spPr>
          <a:xfrm>
            <a:off x="2512257" y="1606269"/>
            <a:ext cx="1005927" cy="731583"/>
          </a:xfrm>
          <a:prstGeom prst="rect">
            <a:avLst/>
          </a:prstGeom>
        </p:spPr>
      </p:pic>
      <p:cxnSp>
        <p:nvCxnSpPr>
          <p:cNvPr id="8" name="Connettore 2 7">
            <a:extLst>
              <a:ext uri="{FF2B5EF4-FFF2-40B4-BE49-F238E27FC236}">
                <a16:creationId xmlns:a16="http://schemas.microsoft.com/office/drawing/2014/main" id="{8B6D4C48-D8D9-EF04-5322-75CC9DD9AF91}"/>
              </a:ext>
            </a:extLst>
          </p:cNvPr>
          <p:cNvCxnSpPr>
            <a:cxnSpLocks/>
          </p:cNvCxnSpPr>
          <p:nvPr/>
        </p:nvCxnSpPr>
        <p:spPr>
          <a:xfrm>
            <a:off x="2037492" y="1972061"/>
            <a:ext cx="56896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asellaDiTesto 16">
            <a:extLst>
              <a:ext uri="{FF2B5EF4-FFF2-40B4-BE49-F238E27FC236}">
                <a16:creationId xmlns:a16="http://schemas.microsoft.com/office/drawing/2014/main" id="{8B21EED9-C9FD-1CF5-A0B1-77035A9ED05F}"/>
              </a:ext>
            </a:extLst>
          </p:cNvPr>
          <p:cNvSpPr txBox="1"/>
          <p:nvPr/>
        </p:nvSpPr>
        <p:spPr>
          <a:xfrm>
            <a:off x="803303" y="2487071"/>
            <a:ext cx="1500169"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800" b="1" err="1"/>
              <a:t>Bilancia</a:t>
            </a:r>
            <a:r>
              <a:rPr lang="en-GB" sz="800" b="1"/>
              <a:t> con RGB led</a:t>
            </a:r>
            <a:r>
              <a:rPr lang="it-IT" sz="800" b="1"/>
              <a:t> connessi ad Arduino</a:t>
            </a:r>
            <a:endParaRPr lang="en-GB" sz="800" b="1"/>
          </a:p>
        </p:txBody>
      </p:sp>
      <p:pic>
        <p:nvPicPr>
          <p:cNvPr id="10" name="Picture 8" descr="Simulation And Digital Twins Icons - Free SVG &amp; PNG Simulation And Digital  Twins Images - Noun Project">
            <a:extLst>
              <a:ext uri="{FF2B5EF4-FFF2-40B4-BE49-F238E27FC236}">
                <a16:creationId xmlns:a16="http://schemas.microsoft.com/office/drawing/2014/main" id="{43F1CE97-CF6B-8FB2-CD37-66A36E677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7174" y="3289813"/>
            <a:ext cx="894121" cy="894121"/>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9">
            <a:extLst>
              <a:ext uri="{FF2B5EF4-FFF2-40B4-BE49-F238E27FC236}">
                <a16:creationId xmlns:a16="http://schemas.microsoft.com/office/drawing/2014/main" id="{442BEE12-BC7B-BD2A-AF24-83B3007FCBAB}"/>
              </a:ext>
            </a:extLst>
          </p:cNvPr>
          <p:cNvSpPr txBox="1"/>
          <p:nvPr/>
        </p:nvSpPr>
        <p:spPr>
          <a:xfrm>
            <a:off x="5224320" y="4192419"/>
            <a:ext cx="761751" cy="21544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800" b="1"/>
              <a:t>Digital Twin</a:t>
            </a:r>
            <a:endParaRPr lang="en-GB" sz="800" b="1"/>
          </a:p>
        </p:txBody>
      </p:sp>
      <p:cxnSp>
        <p:nvCxnSpPr>
          <p:cNvPr id="12" name="Connettore 2 11">
            <a:extLst>
              <a:ext uri="{FF2B5EF4-FFF2-40B4-BE49-F238E27FC236}">
                <a16:creationId xmlns:a16="http://schemas.microsoft.com/office/drawing/2014/main" id="{B56D95D9-5395-4C58-EB1B-B80B793E159A}"/>
              </a:ext>
            </a:extLst>
          </p:cNvPr>
          <p:cNvCxnSpPr>
            <a:cxnSpLocks/>
          </p:cNvCxnSpPr>
          <p:nvPr/>
        </p:nvCxnSpPr>
        <p:spPr>
          <a:xfrm flipV="1">
            <a:off x="3631228" y="1965780"/>
            <a:ext cx="1317962" cy="628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0" descr="Minimal MQTT: Control And Clients | Hackaday">
            <a:extLst>
              <a:ext uri="{FF2B5EF4-FFF2-40B4-BE49-F238E27FC236}">
                <a16:creationId xmlns:a16="http://schemas.microsoft.com/office/drawing/2014/main" id="{E851A2FE-22D2-B627-A94C-FEC085DACF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5132" y="1538691"/>
            <a:ext cx="1030023" cy="103002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ttore 2 13">
            <a:extLst>
              <a:ext uri="{FF2B5EF4-FFF2-40B4-BE49-F238E27FC236}">
                <a16:creationId xmlns:a16="http://schemas.microsoft.com/office/drawing/2014/main" id="{7A7BE9EC-0A29-6EF3-014E-60DCBE5269DD}"/>
              </a:ext>
            </a:extLst>
          </p:cNvPr>
          <p:cNvCxnSpPr>
            <a:cxnSpLocks/>
          </p:cNvCxnSpPr>
          <p:nvPr/>
        </p:nvCxnSpPr>
        <p:spPr>
          <a:xfrm flipH="1">
            <a:off x="5580515" y="2487071"/>
            <a:ext cx="1030" cy="73994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3F27EA55-6452-479A-9720-9071E87549F4}"/>
              </a:ext>
            </a:extLst>
          </p:cNvPr>
          <p:cNvPicPr>
            <a:picLocks noChangeAspect="1"/>
          </p:cNvPicPr>
          <p:nvPr/>
        </p:nvPicPr>
        <p:blipFill>
          <a:blip r:embed="rId9"/>
          <a:stretch>
            <a:fillRect/>
          </a:stretch>
        </p:blipFill>
        <p:spPr>
          <a:xfrm>
            <a:off x="7737839" y="1469176"/>
            <a:ext cx="640725" cy="1064929"/>
          </a:xfrm>
          <a:prstGeom prst="rect">
            <a:avLst/>
          </a:prstGeom>
        </p:spPr>
      </p:pic>
      <p:cxnSp>
        <p:nvCxnSpPr>
          <p:cNvPr id="16" name="Connettore 2 15">
            <a:extLst>
              <a:ext uri="{FF2B5EF4-FFF2-40B4-BE49-F238E27FC236}">
                <a16:creationId xmlns:a16="http://schemas.microsoft.com/office/drawing/2014/main" id="{DF93897A-D8AD-FF76-AF6E-8F086F1AF775}"/>
              </a:ext>
            </a:extLst>
          </p:cNvPr>
          <p:cNvCxnSpPr>
            <a:cxnSpLocks/>
          </p:cNvCxnSpPr>
          <p:nvPr/>
        </p:nvCxnSpPr>
        <p:spPr>
          <a:xfrm>
            <a:off x="6096557" y="1965780"/>
            <a:ext cx="151004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5D23B528-C515-63F1-7D20-DBDA3C8F2498}"/>
              </a:ext>
            </a:extLst>
          </p:cNvPr>
          <p:cNvPicPr>
            <a:picLocks noChangeAspect="1"/>
          </p:cNvPicPr>
          <p:nvPr/>
        </p:nvPicPr>
        <p:blipFill>
          <a:blip r:embed="rId6"/>
          <a:stretch>
            <a:fillRect/>
          </a:stretch>
        </p:blipFill>
        <p:spPr>
          <a:xfrm>
            <a:off x="2510197" y="3641547"/>
            <a:ext cx="1005927" cy="731583"/>
          </a:xfrm>
          <a:prstGeom prst="rect">
            <a:avLst/>
          </a:prstGeom>
        </p:spPr>
      </p:pic>
      <p:cxnSp>
        <p:nvCxnSpPr>
          <p:cNvPr id="22" name="Connettore 2 21">
            <a:extLst>
              <a:ext uri="{FF2B5EF4-FFF2-40B4-BE49-F238E27FC236}">
                <a16:creationId xmlns:a16="http://schemas.microsoft.com/office/drawing/2014/main" id="{90075F1B-5E51-5548-153F-ECAF724C72A3}"/>
              </a:ext>
            </a:extLst>
          </p:cNvPr>
          <p:cNvCxnSpPr>
            <a:cxnSpLocks/>
          </p:cNvCxnSpPr>
          <p:nvPr/>
        </p:nvCxnSpPr>
        <p:spPr>
          <a:xfrm>
            <a:off x="2037492" y="4007339"/>
            <a:ext cx="566908"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0CE3526D-DFD4-7D27-22C3-A6FE3BE38EFA}"/>
              </a:ext>
            </a:extLst>
          </p:cNvPr>
          <p:cNvCxnSpPr>
            <a:cxnSpLocks/>
          </p:cNvCxnSpPr>
          <p:nvPr/>
        </p:nvCxnSpPr>
        <p:spPr>
          <a:xfrm flipV="1">
            <a:off x="3528684" y="2683948"/>
            <a:ext cx="1504287" cy="1323391"/>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12" descr="Forecastr: Build a Time Series Forecast in 3 Easy Steps">
            <a:extLst>
              <a:ext uri="{FF2B5EF4-FFF2-40B4-BE49-F238E27FC236}">
                <a16:creationId xmlns:a16="http://schemas.microsoft.com/office/drawing/2014/main" id="{6AE9B38B-F67C-0AD2-09BC-97A953141E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4325" y="4099615"/>
            <a:ext cx="613040" cy="613040"/>
          </a:xfrm>
          <a:prstGeom prst="rect">
            <a:avLst/>
          </a:prstGeom>
          <a:noFill/>
          <a:extLst>
            <a:ext uri="{909E8E84-426E-40DD-AFC4-6F175D3DCCD1}">
              <a14:hiddenFill xmlns:a14="http://schemas.microsoft.com/office/drawing/2010/main">
                <a:solidFill>
                  <a:srgbClr val="FFFFFF"/>
                </a:solidFill>
              </a14:hiddenFill>
            </a:ext>
          </a:extLst>
        </p:spPr>
      </p:pic>
      <p:sp>
        <p:nvSpPr>
          <p:cNvPr id="28" name="CasellaDiTesto 1043">
            <a:extLst>
              <a:ext uri="{FF2B5EF4-FFF2-40B4-BE49-F238E27FC236}">
                <a16:creationId xmlns:a16="http://schemas.microsoft.com/office/drawing/2014/main" id="{4579E21F-22EB-258C-A181-6C446BBD1157}"/>
              </a:ext>
            </a:extLst>
          </p:cNvPr>
          <p:cNvSpPr txBox="1"/>
          <p:nvPr/>
        </p:nvSpPr>
        <p:spPr>
          <a:xfrm>
            <a:off x="3776115" y="4572468"/>
            <a:ext cx="1114130"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800" b="1"/>
              <a:t>Processing</a:t>
            </a:r>
          </a:p>
          <a:p>
            <a:pPr algn="ctr"/>
            <a:r>
              <a:rPr lang="it-IT" sz="800" b="1"/>
              <a:t>dei dati</a:t>
            </a:r>
            <a:endParaRPr lang="en-GB" sz="800" b="1"/>
          </a:p>
        </p:txBody>
      </p:sp>
      <p:pic>
        <p:nvPicPr>
          <p:cNvPr id="29" name="Immagine 28">
            <a:extLst>
              <a:ext uri="{FF2B5EF4-FFF2-40B4-BE49-F238E27FC236}">
                <a16:creationId xmlns:a16="http://schemas.microsoft.com/office/drawing/2014/main" id="{894BF632-5C84-F91C-0420-5630EEA226C7}"/>
              </a:ext>
            </a:extLst>
          </p:cNvPr>
          <p:cNvPicPr>
            <a:picLocks noChangeAspect="1"/>
          </p:cNvPicPr>
          <p:nvPr/>
        </p:nvPicPr>
        <p:blipFill>
          <a:blip r:embed="rId3"/>
          <a:stretch>
            <a:fillRect/>
          </a:stretch>
        </p:blipFill>
        <p:spPr>
          <a:xfrm>
            <a:off x="994756" y="3503966"/>
            <a:ext cx="437378" cy="398758"/>
          </a:xfrm>
          <a:prstGeom prst="rect">
            <a:avLst/>
          </a:prstGeom>
        </p:spPr>
      </p:pic>
      <p:pic>
        <p:nvPicPr>
          <p:cNvPr id="30" name="Immagine 29" descr="Immagine che contiene Contenitore dei rifiuti, cestino, design&#10;&#10;Descrizione generata automaticamente">
            <a:extLst>
              <a:ext uri="{FF2B5EF4-FFF2-40B4-BE49-F238E27FC236}">
                <a16:creationId xmlns:a16="http://schemas.microsoft.com/office/drawing/2014/main" id="{6283BEB9-6D43-45C3-2B8D-19071473304D}"/>
              </a:ext>
            </a:extLst>
          </p:cNvPr>
          <p:cNvPicPr>
            <a:picLocks noChangeAspect="1"/>
          </p:cNvPicPr>
          <p:nvPr/>
        </p:nvPicPr>
        <p:blipFill>
          <a:blip r:embed="rId4"/>
          <a:stretch>
            <a:fillRect/>
          </a:stretch>
        </p:blipFill>
        <p:spPr>
          <a:xfrm>
            <a:off x="1569740" y="3491874"/>
            <a:ext cx="122678" cy="487139"/>
          </a:xfrm>
          <a:prstGeom prst="rect">
            <a:avLst/>
          </a:prstGeom>
        </p:spPr>
      </p:pic>
      <p:pic>
        <p:nvPicPr>
          <p:cNvPr id="31" name="Picture 6" descr="arduino&quot; Icon - Download for free – Iconduck">
            <a:extLst>
              <a:ext uri="{FF2B5EF4-FFF2-40B4-BE49-F238E27FC236}">
                <a16:creationId xmlns:a16="http://schemas.microsoft.com/office/drawing/2014/main" id="{0C5C98B3-A811-A1B9-8C4D-0FFE83809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751" y="4098031"/>
            <a:ext cx="520853" cy="261877"/>
          </a:xfrm>
          <a:prstGeom prst="rect">
            <a:avLst/>
          </a:prstGeom>
          <a:noFill/>
          <a:extLst>
            <a:ext uri="{909E8E84-426E-40DD-AFC4-6F175D3DCCD1}">
              <a14:hiddenFill xmlns:a14="http://schemas.microsoft.com/office/drawing/2010/main">
                <a:solidFill>
                  <a:srgbClr val="FFFFFF"/>
                </a:solidFill>
              </a14:hiddenFill>
            </a:ext>
          </a:extLst>
        </p:spPr>
      </p:pic>
      <p:sp>
        <p:nvSpPr>
          <p:cNvPr id="32" name="Rettangolo con angoli arrotondati 31">
            <a:extLst>
              <a:ext uri="{FF2B5EF4-FFF2-40B4-BE49-F238E27FC236}">
                <a16:creationId xmlns:a16="http://schemas.microsoft.com/office/drawing/2014/main" id="{3CE580B2-5BCB-0705-CA99-AE2696EA08DF}"/>
              </a:ext>
            </a:extLst>
          </p:cNvPr>
          <p:cNvSpPr/>
          <p:nvPr/>
        </p:nvSpPr>
        <p:spPr>
          <a:xfrm>
            <a:off x="828531" y="3384948"/>
            <a:ext cx="1196402" cy="1187286"/>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a:p>
        </p:txBody>
      </p:sp>
      <p:sp>
        <p:nvSpPr>
          <p:cNvPr id="33" name="CasellaDiTesto 16">
            <a:extLst>
              <a:ext uri="{FF2B5EF4-FFF2-40B4-BE49-F238E27FC236}">
                <a16:creationId xmlns:a16="http://schemas.microsoft.com/office/drawing/2014/main" id="{6BA45981-CC92-B38B-1127-3D247A944542}"/>
              </a:ext>
            </a:extLst>
          </p:cNvPr>
          <p:cNvSpPr txBox="1"/>
          <p:nvPr/>
        </p:nvSpPr>
        <p:spPr>
          <a:xfrm>
            <a:off x="758368" y="4530290"/>
            <a:ext cx="1336728"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800" b="1" err="1"/>
              <a:t>Bilancia</a:t>
            </a:r>
            <a:r>
              <a:rPr lang="en-GB" sz="800" b="1"/>
              <a:t> con RGB led</a:t>
            </a:r>
            <a:r>
              <a:rPr lang="it-IT" sz="800" b="1"/>
              <a:t> connessi ad Arduino</a:t>
            </a:r>
            <a:endParaRPr lang="en-GB" sz="800" b="1"/>
          </a:p>
        </p:txBody>
      </p:sp>
      <p:cxnSp>
        <p:nvCxnSpPr>
          <p:cNvPr id="34" name="Connettore a gomito 33">
            <a:extLst>
              <a:ext uri="{FF2B5EF4-FFF2-40B4-BE49-F238E27FC236}">
                <a16:creationId xmlns:a16="http://schemas.microsoft.com/office/drawing/2014/main" id="{A0C08709-533C-785C-6E3B-CA65704A2000}"/>
              </a:ext>
            </a:extLst>
          </p:cNvPr>
          <p:cNvCxnSpPr/>
          <p:nvPr/>
        </p:nvCxnSpPr>
        <p:spPr>
          <a:xfrm flipH="1">
            <a:off x="6216162" y="2328078"/>
            <a:ext cx="1390440" cy="1680586"/>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a gomito 34">
            <a:extLst>
              <a:ext uri="{FF2B5EF4-FFF2-40B4-BE49-F238E27FC236}">
                <a16:creationId xmlns:a16="http://schemas.microsoft.com/office/drawing/2014/main" id="{B547FEA2-56C5-C394-FCAE-8D981D045D48}"/>
              </a:ext>
            </a:extLst>
          </p:cNvPr>
          <p:cNvCxnSpPr>
            <a:cxnSpLocks/>
          </p:cNvCxnSpPr>
          <p:nvPr/>
        </p:nvCxnSpPr>
        <p:spPr>
          <a:xfrm rot="10800000" flipH="1" flipV="1">
            <a:off x="5133453" y="3699193"/>
            <a:ext cx="471743" cy="708670"/>
          </a:xfrm>
          <a:prstGeom prst="bentConnector4">
            <a:avLst>
              <a:gd name="adj1" fmla="val -57849"/>
              <a:gd name="adj2" fmla="val 132258"/>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962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testo, schermata, Carattere, diagramma&#10;&#10;Descrizione generata automaticamente">
            <a:extLst>
              <a:ext uri="{FF2B5EF4-FFF2-40B4-BE49-F238E27FC236}">
                <a16:creationId xmlns:a16="http://schemas.microsoft.com/office/drawing/2014/main" id="{0A001F1D-7814-CCA9-7F10-13860DF4DBC9}"/>
              </a:ext>
            </a:extLst>
          </p:cNvPr>
          <p:cNvPicPr>
            <a:picLocks noChangeAspect="1"/>
          </p:cNvPicPr>
          <p:nvPr/>
        </p:nvPicPr>
        <p:blipFill>
          <a:blip r:embed="rId2"/>
          <a:stretch>
            <a:fillRect/>
          </a:stretch>
        </p:blipFill>
        <p:spPr>
          <a:xfrm>
            <a:off x="894157" y="1614390"/>
            <a:ext cx="7355685" cy="2911803"/>
          </a:xfrm>
          <a:prstGeom prst="rect">
            <a:avLst/>
          </a:prstGeom>
        </p:spPr>
      </p:pic>
      <p:sp>
        <p:nvSpPr>
          <p:cNvPr id="14" name="Titolo 2">
            <a:extLst>
              <a:ext uri="{FF2B5EF4-FFF2-40B4-BE49-F238E27FC236}">
                <a16:creationId xmlns:a16="http://schemas.microsoft.com/office/drawing/2014/main" id="{20B4729F-7401-881A-E02F-1DBBF1C1ACE6}"/>
              </a:ext>
            </a:extLst>
          </p:cNvPr>
          <p:cNvSpPr>
            <a:spLocks noGrp="1"/>
          </p:cNvSpPr>
          <p:nvPr>
            <p:ph type="title"/>
          </p:nvPr>
        </p:nvSpPr>
        <p:spPr>
          <a:xfrm>
            <a:off x="2100600" y="347472"/>
            <a:ext cx="4947000" cy="585300"/>
          </a:xfrm>
        </p:spPr>
        <p:txBody>
          <a:bodyPr/>
          <a:lstStyle/>
          <a:p>
            <a:r>
              <a:rPr lang="it-IT"/>
              <a:t>UML Class Diagram</a:t>
            </a:r>
          </a:p>
        </p:txBody>
      </p:sp>
    </p:spTree>
    <p:extLst>
      <p:ext uri="{BB962C8B-B14F-4D97-AF65-F5344CB8AC3E}">
        <p14:creationId xmlns:p14="http://schemas.microsoft.com/office/powerpoint/2010/main" val="94968356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53</Slides>
  <Notes>33</Notes>
  <HiddenSlides>27</HiddenSlides>
  <ScaleCrop>false</ScaleCrop>
  <HeadingPairs>
    <vt:vector size="4" baseType="variant">
      <vt:variant>
        <vt:lpstr>Tema</vt:lpstr>
      </vt:variant>
      <vt:variant>
        <vt:i4>1</vt:i4>
      </vt:variant>
      <vt:variant>
        <vt:lpstr>Titoli diapositive</vt:lpstr>
      </vt:variant>
      <vt:variant>
        <vt:i4>53</vt:i4>
      </vt:variant>
    </vt:vector>
  </HeadingPairs>
  <TitlesOfParts>
    <vt:vector size="54" baseType="lpstr">
      <vt:lpstr>Technology Consulting by Slidesgo</vt:lpstr>
      <vt:lpstr>Smart Warehouse</vt:lpstr>
      <vt:lpstr> </vt:lpstr>
      <vt:lpstr>~ 1,000,000,000,000</vt:lpstr>
      <vt:lpstr>Presentazione standard di PowerPoint</vt:lpstr>
      <vt:lpstr>Smart Warehouse</vt:lpstr>
      <vt:lpstr>Cosa si ha con Smart Warehouse</vt:lpstr>
      <vt:lpstr>System Design</vt:lpstr>
      <vt:lpstr>Architettura generale</vt:lpstr>
      <vt:lpstr>UML Class Diagram</vt:lpstr>
      <vt:lpstr>Finite State Machine: bilancia</vt:lpstr>
      <vt:lpstr>Business process modeling Navigazione</vt:lpstr>
      <vt:lpstr>Componenti elettronici</vt:lpstr>
      <vt:lpstr>Sensori e attuatori</vt:lpstr>
      <vt:lpstr>Technical details</vt:lpstr>
      <vt:lpstr>Architettura</vt:lpstr>
      <vt:lpstr>Struttura pacchetti Arduino</vt:lpstr>
      <vt:lpstr>MQTT</vt:lpstr>
      <vt:lpstr>Presentazione standard di PowerPoint</vt:lpstr>
      <vt:lpstr>Prophet – Creazione dati sintetici</vt:lpstr>
      <vt:lpstr>Prophet – Previsione fornitura</vt:lpstr>
      <vt:lpstr>Prophet – Previsione quantità elemento</vt:lpstr>
      <vt:lpstr>API</vt:lpstr>
      <vt:lpstr>Presentazione standard di PowerPoint</vt:lpstr>
      <vt:lpstr>Presentazione standard di PowerPoint</vt:lpstr>
      <vt:lpstr>Presentazione standard di PowerPoint</vt:lpstr>
      <vt:lpstr>Grazie per l'attenzione</vt:lpstr>
      <vt:lpstr>Table of Contents</vt:lpstr>
      <vt:lpstr>Our Company</vt:lpstr>
      <vt:lpstr>Understanding the Problem</vt:lpstr>
      <vt:lpstr>Our Solutions</vt:lpstr>
      <vt:lpstr>Main Competitors</vt:lpstr>
      <vt:lpstr>Market Research</vt:lpstr>
      <vt:lpstr>783,000,000,000</vt:lpstr>
      <vt:lpstr>—Someone Famous</vt:lpstr>
      <vt:lpstr>Awesome Words</vt:lpstr>
      <vt:lpstr>Analysis</vt:lpstr>
      <vt:lpstr>Target</vt:lpstr>
      <vt:lpstr>Our Process</vt:lpstr>
      <vt:lpstr>Whoa!</vt:lpstr>
      <vt:lpstr>Our Consultants</vt:lpstr>
      <vt:lpstr>Our Partners</vt:lpstr>
      <vt:lpstr>Testimonials</vt:lpstr>
      <vt:lpstr>Awards</vt:lpstr>
      <vt:lpstr>498,300,000</vt:lpstr>
      <vt:lpstr>Upcoming Goals</vt:lpstr>
      <vt:lpstr>The Slide Title Goes Here! </vt:lpstr>
      <vt:lpstr>A Picture Is Worth a Thousand Words</vt:lpstr>
      <vt:lpstr>Infographics Make Your Idea Understandable… </vt:lpstr>
      <vt:lpstr>…And the Same Goes for Tables</vt:lpstr>
      <vt:lpstr>Desktop Software</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Warehouse</dc:title>
  <cp:revision>47</cp:revision>
  <dcterms:modified xsi:type="dcterms:W3CDTF">2024-09-10T08:41:19Z</dcterms:modified>
</cp:coreProperties>
</file>